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648" r:id="rId1"/>
  </p:sldMasterIdLst>
  <p:notesMasterIdLst>
    <p:notesMasterId r:id="rId20"/>
  </p:notesMasterIdLst>
  <p:handoutMasterIdLst>
    <p:handoutMasterId r:id="rId21"/>
  </p:handoutMasterIdLst>
  <p:sldIdLst>
    <p:sldId id="297" r:id="rId2"/>
    <p:sldId id="308" r:id="rId3"/>
    <p:sldId id="275" r:id="rId4"/>
    <p:sldId id="276" r:id="rId5"/>
    <p:sldId id="307" r:id="rId6"/>
    <p:sldId id="320" r:id="rId7"/>
    <p:sldId id="277" r:id="rId8"/>
    <p:sldId id="318" r:id="rId9"/>
    <p:sldId id="298" r:id="rId10"/>
    <p:sldId id="322" r:id="rId11"/>
    <p:sldId id="309" r:id="rId12"/>
    <p:sldId id="319" r:id="rId13"/>
    <p:sldId id="314" r:id="rId14"/>
    <p:sldId id="315" r:id="rId15"/>
    <p:sldId id="316" r:id="rId16"/>
    <p:sldId id="317" r:id="rId17"/>
    <p:sldId id="321" r:id="rId18"/>
    <p:sldId id="323" r:id="rId19"/>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5759">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38383"/>
    <a:srgbClr val="233343"/>
    <a:srgbClr val="000000"/>
    <a:srgbClr val="C4660F"/>
    <a:srgbClr val="494E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069" autoAdjust="0"/>
  </p:normalViewPr>
  <p:slideViewPr>
    <p:cSldViewPr snapToGrid="0" snapToObjects="1" showGuides="1">
      <p:cViewPr varScale="1">
        <p:scale>
          <a:sx n="129" d="100"/>
          <a:sy n="129" d="100"/>
        </p:scale>
        <p:origin x="1086" y="120"/>
      </p:cViewPr>
      <p:guideLst>
        <p:guide pos="5759"/>
        <p:guide orient="horz" pos="16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C4FEB7-E95B-4ECD-A447-40B213054F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6411C93F-4891-4BA8-AF2A-E929C4C3D83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21D152D-D8FB-4F89-B505-CA89FE80DCC8}" type="datetimeFigureOut">
              <a:rPr lang="en-US" smtClean="0"/>
              <a:t>7/25/2023</a:t>
            </a:fld>
            <a:endParaRPr lang="en-US" dirty="0"/>
          </a:p>
        </p:txBody>
      </p:sp>
      <p:sp>
        <p:nvSpPr>
          <p:cNvPr id="4" name="Footer Placeholder 3">
            <a:extLst>
              <a:ext uri="{FF2B5EF4-FFF2-40B4-BE49-F238E27FC236}">
                <a16:creationId xmlns:a16="http://schemas.microsoft.com/office/drawing/2014/main" id="{3449DB71-3B9E-4750-83D7-0D4ABE7A5E2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B2E1A34-B1B7-4CD8-A47C-E224B332630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248A24B-D192-4C4B-A771-33240A64FAFA}" type="slidenum">
              <a:rPr lang="en-US" smtClean="0"/>
              <a:t>‹#›</a:t>
            </a:fld>
            <a:endParaRPr lang="en-US" dirty="0"/>
          </a:p>
        </p:txBody>
      </p:sp>
    </p:spTree>
    <p:extLst>
      <p:ext uri="{BB962C8B-B14F-4D97-AF65-F5344CB8AC3E}">
        <p14:creationId xmlns:p14="http://schemas.microsoft.com/office/powerpoint/2010/main" val="103272637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5C167ED-8BD7-440B-96CE-6F0C89377168}" type="datetimeFigureOut">
              <a:rPr lang="en-US" smtClean="0"/>
              <a:t>7/25/2023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BBFBE1-9AA1-47C4-9075-9956B48B5BA3}" type="slidenum">
              <a:rPr lang="en-US" smtClean="0"/>
              <a:t>‹#›</a:t>
            </a:fld>
            <a:endParaRPr lang="en-US" dirty="0"/>
          </a:p>
        </p:txBody>
      </p:sp>
    </p:spTree>
    <p:extLst>
      <p:ext uri="{BB962C8B-B14F-4D97-AF65-F5344CB8AC3E}">
        <p14:creationId xmlns:p14="http://schemas.microsoft.com/office/powerpoint/2010/main" val="24635506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1999AD14-042E-4845-9816-64D73C86EB13}"/>
              </a:ext>
            </a:extLst>
          </p:cNvPr>
          <p:cNvSpPr>
            <a:spLocks noGrp="1" noChangeArrowheads="1"/>
          </p:cNvSpPr>
          <p:nvPr>
            <p:ph type="sldNum" sz="quarter" idx="5"/>
          </p:nvPr>
        </p:nvSpPr>
        <p:spPr>
          <a:noFill/>
        </p:spPr>
        <p:txBody>
          <a:bodyPr/>
          <a:lstStyle>
            <a:lvl1pPr defTabSz="947950">
              <a:defRPr>
                <a:solidFill>
                  <a:schemeClr val="tx1"/>
                </a:solidFill>
                <a:latin typeface="Arial" panose="020B0604020202020204" pitchFamily="34" charset="0"/>
              </a:defRPr>
            </a:lvl1pPr>
            <a:lvl2pPr marL="755449" indent="-289562" defTabSz="947950">
              <a:defRPr>
                <a:solidFill>
                  <a:schemeClr val="tx1"/>
                </a:solidFill>
                <a:latin typeface="Arial" panose="020B0604020202020204" pitchFamily="34" charset="0"/>
              </a:defRPr>
            </a:lvl2pPr>
            <a:lvl3pPr marL="1163100" indent="-231326" defTabSz="947950">
              <a:defRPr>
                <a:solidFill>
                  <a:schemeClr val="tx1"/>
                </a:solidFill>
                <a:latin typeface="Arial" panose="020B0604020202020204" pitchFamily="34" charset="0"/>
              </a:defRPr>
            </a:lvl3pPr>
            <a:lvl4pPr marL="1627368" indent="-231326" defTabSz="947950">
              <a:defRPr>
                <a:solidFill>
                  <a:schemeClr val="tx1"/>
                </a:solidFill>
                <a:latin typeface="Arial" panose="020B0604020202020204" pitchFamily="34" charset="0"/>
              </a:defRPr>
            </a:lvl4pPr>
            <a:lvl5pPr marL="2093255" indent="-231326" defTabSz="947950">
              <a:defRPr>
                <a:solidFill>
                  <a:schemeClr val="tx1"/>
                </a:solidFill>
                <a:latin typeface="Arial" panose="020B0604020202020204" pitchFamily="34" charset="0"/>
              </a:defRPr>
            </a:lvl5pPr>
            <a:lvl6pPr marL="2559142" indent="-231326" defTabSz="947950" eaLnBrk="0" fontAlgn="base" hangingPunct="0">
              <a:spcBef>
                <a:spcPct val="0"/>
              </a:spcBef>
              <a:spcAft>
                <a:spcPct val="0"/>
              </a:spcAft>
              <a:defRPr>
                <a:solidFill>
                  <a:schemeClr val="tx1"/>
                </a:solidFill>
                <a:latin typeface="Arial" panose="020B0604020202020204" pitchFamily="34" charset="0"/>
              </a:defRPr>
            </a:lvl6pPr>
            <a:lvl7pPr marL="3025029" indent="-231326" defTabSz="947950" eaLnBrk="0" fontAlgn="base" hangingPunct="0">
              <a:spcBef>
                <a:spcPct val="0"/>
              </a:spcBef>
              <a:spcAft>
                <a:spcPct val="0"/>
              </a:spcAft>
              <a:defRPr>
                <a:solidFill>
                  <a:schemeClr val="tx1"/>
                </a:solidFill>
                <a:latin typeface="Arial" panose="020B0604020202020204" pitchFamily="34" charset="0"/>
              </a:defRPr>
            </a:lvl7pPr>
            <a:lvl8pPr marL="3490916" indent="-231326" defTabSz="947950" eaLnBrk="0" fontAlgn="base" hangingPunct="0">
              <a:spcBef>
                <a:spcPct val="0"/>
              </a:spcBef>
              <a:spcAft>
                <a:spcPct val="0"/>
              </a:spcAft>
              <a:defRPr>
                <a:solidFill>
                  <a:schemeClr val="tx1"/>
                </a:solidFill>
                <a:latin typeface="Arial" panose="020B0604020202020204" pitchFamily="34" charset="0"/>
              </a:defRPr>
            </a:lvl8pPr>
            <a:lvl9pPr marL="3956802" indent="-231326" defTabSz="947950" eaLnBrk="0" fontAlgn="base" hangingPunct="0">
              <a:spcBef>
                <a:spcPct val="0"/>
              </a:spcBef>
              <a:spcAft>
                <a:spcPct val="0"/>
              </a:spcAft>
              <a:defRPr>
                <a:solidFill>
                  <a:schemeClr val="tx1"/>
                </a:solidFill>
                <a:latin typeface="Arial" panose="020B0604020202020204" pitchFamily="34" charset="0"/>
              </a:defRPr>
            </a:lvl9pPr>
          </a:lstStyle>
          <a:p>
            <a:fld id="{6BEB2A07-3029-4557-B16E-029EC6CAFE36}" type="slidenum">
              <a:rPr lang="en-US" altLang="en-US" smtClean="0"/>
              <a:pPr/>
              <a:t>1</a:t>
            </a:fld>
            <a:endParaRPr lang="en-US" altLang="en-US" dirty="0"/>
          </a:p>
        </p:txBody>
      </p:sp>
      <p:sp>
        <p:nvSpPr>
          <p:cNvPr id="9219" name="Rectangle 2">
            <a:extLst>
              <a:ext uri="{FF2B5EF4-FFF2-40B4-BE49-F238E27FC236}">
                <a16:creationId xmlns:a16="http://schemas.microsoft.com/office/drawing/2014/main" id="{9839B8FE-DFCD-4B7A-B8F1-0616F2393C06}"/>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6C47B9DA-DBC1-4DC8-8917-51A6C5385DFC}"/>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6F47836E-275A-4534-A94C-03E9A84D571D}"/>
              </a:ext>
            </a:extLst>
          </p:cNvPr>
          <p:cNvSpPr>
            <a:spLocks noGrp="1"/>
          </p:cNvSpPr>
          <p:nvPr>
            <p:ph type="ftr" sz="quarter" idx="4"/>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8A264D-130B-4700-9BB7-9F28AA20CDCD}"/>
              </a:ext>
            </a:extLst>
          </p:cNvPr>
          <p:cNvSpPr>
            <a:spLocks noGrp="1" noChangeArrowheads="1"/>
          </p:cNvSpPr>
          <p:nvPr>
            <p:ph type="sldNum" sz="quarter" idx="5"/>
          </p:nvPr>
        </p:nvSpPr>
        <p:spPr>
          <a:noFill/>
        </p:spPr>
        <p:txBody>
          <a:bodyPr/>
          <a:lstStyle>
            <a:lvl1pPr defTabSz="947950">
              <a:defRPr>
                <a:solidFill>
                  <a:schemeClr val="tx1"/>
                </a:solidFill>
                <a:latin typeface="Arial" panose="020B0604020202020204" pitchFamily="34" charset="0"/>
              </a:defRPr>
            </a:lvl1pPr>
            <a:lvl2pPr marL="755449" indent="-289562" defTabSz="947950">
              <a:defRPr>
                <a:solidFill>
                  <a:schemeClr val="tx1"/>
                </a:solidFill>
                <a:latin typeface="Arial" panose="020B0604020202020204" pitchFamily="34" charset="0"/>
              </a:defRPr>
            </a:lvl2pPr>
            <a:lvl3pPr marL="1163100" indent="-231326" defTabSz="947950">
              <a:defRPr>
                <a:solidFill>
                  <a:schemeClr val="tx1"/>
                </a:solidFill>
                <a:latin typeface="Arial" panose="020B0604020202020204" pitchFamily="34" charset="0"/>
              </a:defRPr>
            </a:lvl3pPr>
            <a:lvl4pPr marL="1627368" indent="-231326" defTabSz="947950">
              <a:defRPr>
                <a:solidFill>
                  <a:schemeClr val="tx1"/>
                </a:solidFill>
                <a:latin typeface="Arial" panose="020B0604020202020204" pitchFamily="34" charset="0"/>
              </a:defRPr>
            </a:lvl4pPr>
            <a:lvl5pPr marL="2093255" indent="-231326" defTabSz="947950">
              <a:defRPr>
                <a:solidFill>
                  <a:schemeClr val="tx1"/>
                </a:solidFill>
                <a:latin typeface="Arial" panose="020B0604020202020204" pitchFamily="34" charset="0"/>
              </a:defRPr>
            </a:lvl5pPr>
            <a:lvl6pPr marL="2559142" indent="-231326" defTabSz="947950" eaLnBrk="0" fontAlgn="base" hangingPunct="0">
              <a:spcBef>
                <a:spcPct val="0"/>
              </a:spcBef>
              <a:spcAft>
                <a:spcPct val="0"/>
              </a:spcAft>
              <a:defRPr>
                <a:solidFill>
                  <a:schemeClr val="tx1"/>
                </a:solidFill>
                <a:latin typeface="Arial" panose="020B0604020202020204" pitchFamily="34" charset="0"/>
              </a:defRPr>
            </a:lvl6pPr>
            <a:lvl7pPr marL="3025029" indent="-231326" defTabSz="947950" eaLnBrk="0" fontAlgn="base" hangingPunct="0">
              <a:spcBef>
                <a:spcPct val="0"/>
              </a:spcBef>
              <a:spcAft>
                <a:spcPct val="0"/>
              </a:spcAft>
              <a:defRPr>
                <a:solidFill>
                  <a:schemeClr val="tx1"/>
                </a:solidFill>
                <a:latin typeface="Arial" panose="020B0604020202020204" pitchFamily="34" charset="0"/>
              </a:defRPr>
            </a:lvl7pPr>
            <a:lvl8pPr marL="3490916" indent="-231326" defTabSz="947950" eaLnBrk="0" fontAlgn="base" hangingPunct="0">
              <a:spcBef>
                <a:spcPct val="0"/>
              </a:spcBef>
              <a:spcAft>
                <a:spcPct val="0"/>
              </a:spcAft>
              <a:defRPr>
                <a:solidFill>
                  <a:schemeClr val="tx1"/>
                </a:solidFill>
                <a:latin typeface="Arial" panose="020B0604020202020204" pitchFamily="34" charset="0"/>
              </a:defRPr>
            </a:lvl8pPr>
            <a:lvl9pPr marL="3956802" indent="-231326" defTabSz="947950" eaLnBrk="0" fontAlgn="base" hangingPunct="0">
              <a:spcBef>
                <a:spcPct val="0"/>
              </a:spcBef>
              <a:spcAft>
                <a:spcPct val="0"/>
              </a:spcAft>
              <a:defRPr>
                <a:solidFill>
                  <a:schemeClr val="tx1"/>
                </a:solidFill>
                <a:latin typeface="Arial" panose="020B0604020202020204" pitchFamily="34" charset="0"/>
              </a:defRPr>
            </a:lvl9pPr>
          </a:lstStyle>
          <a:p>
            <a:fld id="{A0A762FD-FC09-4B92-9B91-9E554DC28113}" type="slidenum">
              <a:rPr lang="en-US" altLang="en-US" smtClean="0"/>
              <a:pPr/>
              <a:t>15</a:t>
            </a:fld>
            <a:endParaRPr lang="en-US" altLang="en-US" dirty="0"/>
          </a:p>
        </p:txBody>
      </p:sp>
      <p:sp>
        <p:nvSpPr>
          <p:cNvPr id="15363" name="Rectangle 2">
            <a:extLst>
              <a:ext uri="{FF2B5EF4-FFF2-40B4-BE49-F238E27FC236}">
                <a16:creationId xmlns:a16="http://schemas.microsoft.com/office/drawing/2014/main" id="{5C663018-672D-4C3A-923A-EEC710E1CC93}"/>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CC25D319-9948-4872-9161-BFA9A6EF611E}"/>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0271F55F-8744-4BF0-B71C-AAEC43447966}"/>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4208788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8A264D-130B-4700-9BB7-9F28AA20CDCD}"/>
              </a:ext>
            </a:extLst>
          </p:cNvPr>
          <p:cNvSpPr>
            <a:spLocks noGrp="1" noChangeArrowheads="1"/>
          </p:cNvSpPr>
          <p:nvPr>
            <p:ph type="sldNum" sz="quarter" idx="5"/>
          </p:nvPr>
        </p:nvSpPr>
        <p:spPr>
          <a:noFill/>
        </p:spPr>
        <p:txBody>
          <a:bodyPr/>
          <a:lstStyle>
            <a:lvl1pPr defTabSz="947950">
              <a:defRPr>
                <a:solidFill>
                  <a:schemeClr val="tx1"/>
                </a:solidFill>
                <a:latin typeface="Arial" panose="020B0604020202020204" pitchFamily="34" charset="0"/>
              </a:defRPr>
            </a:lvl1pPr>
            <a:lvl2pPr marL="755449" indent="-289562" defTabSz="947950">
              <a:defRPr>
                <a:solidFill>
                  <a:schemeClr val="tx1"/>
                </a:solidFill>
                <a:latin typeface="Arial" panose="020B0604020202020204" pitchFamily="34" charset="0"/>
              </a:defRPr>
            </a:lvl2pPr>
            <a:lvl3pPr marL="1163100" indent="-231326" defTabSz="947950">
              <a:defRPr>
                <a:solidFill>
                  <a:schemeClr val="tx1"/>
                </a:solidFill>
                <a:latin typeface="Arial" panose="020B0604020202020204" pitchFamily="34" charset="0"/>
              </a:defRPr>
            </a:lvl3pPr>
            <a:lvl4pPr marL="1627368" indent="-231326" defTabSz="947950">
              <a:defRPr>
                <a:solidFill>
                  <a:schemeClr val="tx1"/>
                </a:solidFill>
                <a:latin typeface="Arial" panose="020B0604020202020204" pitchFamily="34" charset="0"/>
              </a:defRPr>
            </a:lvl4pPr>
            <a:lvl5pPr marL="2093255" indent="-231326" defTabSz="947950">
              <a:defRPr>
                <a:solidFill>
                  <a:schemeClr val="tx1"/>
                </a:solidFill>
                <a:latin typeface="Arial" panose="020B0604020202020204" pitchFamily="34" charset="0"/>
              </a:defRPr>
            </a:lvl5pPr>
            <a:lvl6pPr marL="2559142" indent="-231326" defTabSz="947950" eaLnBrk="0" fontAlgn="base" hangingPunct="0">
              <a:spcBef>
                <a:spcPct val="0"/>
              </a:spcBef>
              <a:spcAft>
                <a:spcPct val="0"/>
              </a:spcAft>
              <a:defRPr>
                <a:solidFill>
                  <a:schemeClr val="tx1"/>
                </a:solidFill>
                <a:latin typeface="Arial" panose="020B0604020202020204" pitchFamily="34" charset="0"/>
              </a:defRPr>
            </a:lvl6pPr>
            <a:lvl7pPr marL="3025029" indent="-231326" defTabSz="947950" eaLnBrk="0" fontAlgn="base" hangingPunct="0">
              <a:spcBef>
                <a:spcPct val="0"/>
              </a:spcBef>
              <a:spcAft>
                <a:spcPct val="0"/>
              </a:spcAft>
              <a:defRPr>
                <a:solidFill>
                  <a:schemeClr val="tx1"/>
                </a:solidFill>
                <a:latin typeface="Arial" panose="020B0604020202020204" pitchFamily="34" charset="0"/>
              </a:defRPr>
            </a:lvl7pPr>
            <a:lvl8pPr marL="3490916" indent="-231326" defTabSz="947950" eaLnBrk="0" fontAlgn="base" hangingPunct="0">
              <a:spcBef>
                <a:spcPct val="0"/>
              </a:spcBef>
              <a:spcAft>
                <a:spcPct val="0"/>
              </a:spcAft>
              <a:defRPr>
                <a:solidFill>
                  <a:schemeClr val="tx1"/>
                </a:solidFill>
                <a:latin typeface="Arial" panose="020B0604020202020204" pitchFamily="34" charset="0"/>
              </a:defRPr>
            </a:lvl8pPr>
            <a:lvl9pPr marL="3956802" indent="-231326" defTabSz="947950" eaLnBrk="0" fontAlgn="base" hangingPunct="0">
              <a:spcBef>
                <a:spcPct val="0"/>
              </a:spcBef>
              <a:spcAft>
                <a:spcPct val="0"/>
              </a:spcAft>
              <a:defRPr>
                <a:solidFill>
                  <a:schemeClr val="tx1"/>
                </a:solidFill>
                <a:latin typeface="Arial" panose="020B0604020202020204" pitchFamily="34" charset="0"/>
              </a:defRPr>
            </a:lvl9pPr>
          </a:lstStyle>
          <a:p>
            <a:fld id="{A0A762FD-FC09-4B92-9B91-9E554DC28113}" type="slidenum">
              <a:rPr lang="en-US" altLang="en-US" smtClean="0"/>
              <a:pPr/>
              <a:t>16</a:t>
            </a:fld>
            <a:endParaRPr lang="en-US" altLang="en-US" dirty="0"/>
          </a:p>
        </p:txBody>
      </p:sp>
      <p:sp>
        <p:nvSpPr>
          <p:cNvPr id="15363" name="Rectangle 2">
            <a:extLst>
              <a:ext uri="{FF2B5EF4-FFF2-40B4-BE49-F238E27FC236}">
                <a16:creationId xmlns:a16="http://schemas.microsoft.com/office/drawing/2014/main" id="{5C663018-672D-4C3A-923A-EEC710E1CC93}"/>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CC25D319-9948-4872-9161-BFA9A6EF611E}"/>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0271F55F-8744-4BF0-B71C-AAEC43447966}"/>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470339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8A264D-130B-4700-9BB7-9F28AA20CDCD}"/>
              </a:ext>
            </a:extLst>
          </p:cNvPr>
          <p:cNvSpPr>
            <a:spLocks noGrp="1" noChangeArrowheads="1"/>
          </p:cNvSpPr>
          <p:nvPr>
            <p:ph type="sldNum" sz="quarter" idx="5"/>
          </p:nvPr>
        </p:nvSpPr>
        <p:spPr>
          <a:noFill/>
        </p:spPr>
        <p:txBody>
          <a:bodyPr/>
          <a:lstStyle>
            <a:lvl1pPr defTabSz="947950">
              <a:defRPr>
                <a:solidFill>
                  <a:schemeClr val="tx1"/>
                </a:solidFill>
                <a:latin typeface="Arial" panose="020B0604020202020204" pitchFamily="34" charset="0"/>
              </a:defRPr>
            </a:lvl1pPr>
            <a:lvl2pPr marL="755449" indent="-289562" defTabSz="947950">
              <a:defRPr>
                <a:solidFill>
                  <a:schemeClr val="tx1"/>
                </a:solidFill>
                <a:latin typeface="Arial" panose="020B0604020202020204" pitchFamily="34" charset="0"/>
              </a:defRPr>
            </a:lvl2pPr>
            <a:lvl3pPr marL="1163100" indent="-231326" defTabSz="947950">
              <a:defRPr>
                <a:solidFill>
                  <a:schemeClr val="tx1"/>
                </a:solidFill>
                <a:latin typeface="Arial" panose="020B0604020202020204" pitchFamily="34" charset="0"/>
              </a:defRPr>
            </a:lvl3pPr>
            <a:lvl4pPr marL="1627368" indent="-231326" defTabSz="947950">
              <a:defRPr>
                <a:solidFill>
                  <a:schemeClr val="tx1"/>
                </a:solidFill>
                <a:latin typeface="Arial" panose="020B0604020202020204" pitchFamily="34" charset="0"/>
              </a:defRPr>
            </a:lvl4pPr>
            <a:lvl5pPr marL="2093255" indent="-231326" defTabSz="947950">
              <a:defRPr>
                <a:solidFill>
                  <a:schemeClr val="tx1"/>
                </a:solidFill>
                <a:latin typeface="Arial" panose="020B0604020202020204" pitchFamily="34" charset="0"/>
              </a:defRPr>
            </a:lvl5pPr>
            <a:lvl6pPr marL="2559142" indent="-231326" defTabSz="947950" eaLnBrk="0" fontAlgn="base" hangingPunct="0">
              <a:spcBef>
                <a:spcPct val="0"/>
              </a:spcBef>
              <a:spcAft>
                <a:spcPct val="0"/>
              </a:spcAft>
              <a:defRPr>
                <a:solidFill>
                  <a:schemeClr val="tx1"/>
                </a:solidFill>
                <a:latin typeface="Arial" panose="020B0604020202020204" pitchFamily="34" charset="0"/>
              </a:defRPr>
            </a:lvl6pPr>
            <a:lvl7pPr marL="3025029" indent="-231326" defTabSz="947950" eaLnBrk="0" fontAlgn="base" hangingPunct="0">
              <a:spcBef>
                <a:spcPct val="0"/>
              </a:spcBef>
              <a:spcAft>
                <a:spcPct val="0"/>
              </a:spcAft>
              <a:defRPr>
                <a:solidFill>
                  <a:schemeClr val="tx1"/>
                </a:solidFill>
                <a:latin typeface="Arial" panose="020B0604020202020204" pitchFamily="34" charset="0"/>
              </a:defRPr>
            </a:lvl7pPr>
            <a:lvl8pPr marL="3490916" indent="-231326" defTabSz="947950" eaLnBrk="0" fontAlgn="base" hangingPunct="0">
              <a:spcBef>
                <a:spcPct val="0"/>
              </a:spcBef>
              <a:spcAft>
                <a:spcPct val="0"/>
              </a:spcAft>
              <a:defRPr>
                <a:solidFill>
                  <a:schemeClr val="tx1"/>
                </a:solidFill>
                <a:latin typeface="Arial" panose="020B0604020202020204" pitchFamily="34" charset="0"/>
              </a:defRPr>
            </a:lvl8pPr>
            <a:lvl9pPr marL="3956802" indent="-231326" defTabSz="947950" eaLnBrk="0" fontAlgn="base" hangingPunct="0">
              <a:spcBef>
                <a:spcPct val="0"/>
              </a:spcBef>
              <a:spcAft>
                <a:spcPct val="0"/>
              </a:spcAft>
              <a:defRPr>
                <a:solidFill>
                  <a:schemeClr val="tx1"/>
                </a:solidFill>
                <a:latin typeface="Arial" panose="020B0604020202020204" pitchFamily="34" charset="0"/>
              </a:defRPr>
            </a:lvl9pPr>
          </a:lstStyle>
          <a:p>
            <a:fld id="{A0A762FD-FC09-4B92-9B91-9E554DC28113}" type="slidenum">
              <a:rPr lang="en-US" altLang="en-US" smtClean="0"/>
              <a:pPr/>
              <a:t>17</a:t>
            </a:fld>
            <a:endParaRPr lang="en-US" altLang="en-US" dirty="0"/>
          </a:p>
        </p:txBody>
      </p:sp>
      <p:sp>
        <p:nvSpPr>
          <p:cNvPr id="15363" name="Rectangle 2">
            <a:extLst>
              <a:ext uri="{FF2B5EF4-FFF2-40B4-BE49-F238E27FC236}">
                <a16:creationId xmlns:a16="http://schemas.microsoft.com/office/drawing/2014/main" id="{5C663018-672D-4C3A-923A-EEC710E1CC93}"/>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CC25D319-9948-4872-9161-BFA9A6EF611E}"/>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0271F55F-8744-4BF0-B71C-AAEC43447966}"/>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902320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8A264D-130B-4700-9BB7-9F28AA20CDCD}"/>
              </a:ext>
            </a:extLst>
          </p:cNvPr>
          <p:cNvSpPr>
            <a:spLocks noGrp="1" noChangeArrowheads="1"/>
          </p:cNvSpPr>
          <p:nvPr>
            <p:ph type="sldNum" sz="quarter" idx="5"/>
          </p:nvPr>
        </p:nvSpPr>
        <p:spPr>
          <a:noFill/>
        </p:spPr>
        <p:txBody>
          <a:bodyPr/>
          <a:lstStyle>
            <a:lvl1pPr defTabSz="947950">
              <a:defRPr>
                <a:solidFill>
                  <a:schemeClr val="tx1"/>
                </a:solidFill>
                <a:latin typeface="Arial" panose="020B0604020202020204" pitchFamily="34" charset="0"/>
              </a:defRPr>
            </a:lvl1pPr>
            <a:lvl2pPr marL="755449" indent="-289562" defTabSz="947950">
              <a:defRPr>
                <a:solidFill>
                  <a:schemeClr val="tx1"/>
                </a:solidFill>
                <a:latin typeface="Arial" panose="020B0604020202020204" pitchFamily="34" charset="0"/>
              </a:defRPr>
            </a:lvl2pPr>
            <a:lvl3pPr marL="1163100" indent="-231326" defTabSz="947950">
              <a:defRPr>
                <a:solidFill>
                  <a:schemeClr val="tx1"/>
                </a:solidFill>
                <a:latin typeface="Arial" panose="020B0604020202020204" pitchFamily="34" charset="0"/>
              </a:defRPr>
            </a:lvl3pPr>
            <a:lvl4pPr marL="1627368" indent="-231326" defTabSz="947950">
              <a:defRPr>
                <a:solidFill>
                  <a:schemeClr val="tx1"/>
                </a:solidFill>
                <a:latin typeface="Arial" panose="020B0604020202020204" pitchFamily="34" charset="0"/>
              </a:defRPr>
            </a:lvl4pPr>
            <a:lvl5pPr marL="2093255" indent="-231326" defTabSz="947950">
              <a:defRPr>
                <a:solidFill>
                  <a:schemeClr val="tx1"/>
                </a:solidFill>
                <a:latin typeface="Arial" panose="020B0604020202020204" pitchFamily="34" charset="0"/>
              </a:defRPr>
            </a:lvl5pPr>
            <a:lvl6pPr marL="2559142" indent="-231326" defTabSz="947950" eaLnBrk="0" fontAlgn="base" hangingPunct="0">
              <a:spcBef>
                <a:spcPct val="0"/>
              </a:spcBef>
              <a:spcAft>
                <a:spcPct val="0"/>
              </a:spcAft>
              <a:defRPr>
                <a:solidFill>
                  <a:schemeClr val="tx1"/>
                </a:solidFill>
                <a:latin typeface="Arial" panose="020B0604020202020204" pitchFamily="34" charset="0"/>
              </a:defRPr>
            </a:lvl6pPr>
            <a:lvl7pPr marL="3025029" indent="-231326" defTabSz="947950" eaLnBrk="0" fontAlgn="base" hangingPunct="0">
              <a:spcBef>
                <a:spcPct val="0"/>
              </a:spcBef>
              <a:spcAft>
                <a:spcPct val="0"/>
              </a:spcAft>
              <a:defRPr>
                <a:solidFill>
                  <a:schemeClr val="tx1"/>
                </a:solidFill>
                <a:latin typeface="Arial" panose="020B0604020202020204" pitchFamily="34" charset="0"/>
              </a:defRPr>
            </a:lvl7pPr>
            <a:lvl8pPr marL="3490916" indent="-231326" defTabSz="947950" eaLnBrk="0" fontAlgn="base" hangingPunct="0">
              <a:spcBef>
                <a:spcPct val="0"/>
              </a:spcBef>
              <a:spcAft>
                <a:spcPct val="0"/>
              </a:spcAft>
              <a:defRPr>
                <a:solidFill>
                  <a:schemeClr val="tx1"/>
                </a:solidFill>
                <a:latin typeface="Arial" panose="020B0604020202020204" pitchFamily="34" charset="0"/>
              </a:defRPr>
            </a:lvl8pPr>
            <a:lvl9pPr marL="3956802" indent="-231326" defTabSz="947950" eaLnBrk="0" fontAlgn="base" hangingPunct="0">
              <a:spcBef>
                <a:spcPct val="0"/>
              </a:spcBef>
              <a:spcAft>
                <a:spcPct val="0"/>
              </a:spcAft>
              <a:defRPr>
                <a:solidFill>
                  <a:schemeClr val="tx1"/>
                </a:solidFill>
                <a:latin typeface="Arial" panose="020B0604020202020204" pitchFamily="34" charset="0"/>
              </a:defRPr>
            </a:lvl9pPr>
          </a:lstStyle>
          <a:p>
            <a:fld id="{A0A762FD-FC09-4B92-9B91-9E554DC28113}" type="slidenum">
              <a:rPr lang="en-US" altLang="en-US" smtClean="0"/>
              <a:pPr/>
              <a:t>18</a:t>
            </a:fld>
            <a:endParaRPr lang="en-US" altLang="en-US" dirty="0"/>
          </a:p>
        </p:txBody>
      </p:sp>
      <p:sp>
        <p:nvSpPr>
          <p:cNvPr id="15363" name="Rectangle 2">
            <a:extLst>
              <a:ext uri="{FF2B5EF4-FFF2-40B4-BE49-F238E27FC236}">
                <a16:creationId xmlns:a16="http://schemas.microsoft.com/office/drawing/2014/main" id="{5C663018-672D-4C3A-923A-EEC710E1CC93}"/>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CC25D319-9948-4872-9161-BFA9A6EF611E}"/>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0271F55F-8744-4BF0-B71C-AAEC43447966}"/>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654605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69DEA574-E31B-417E-BCC2-A07B7F87955E}"/>
              </a:ext>
            </a:extLst>
          </p:cNvPr>
          <p:cNvSpPr>
            <a:spLocks noGrp="1" noChangeArrowheads="1"/>
          </p:cNvSpPr>
          <p:nvPr>
            <p:ph type="sldNum" sz="quarter" idx="5"/>
          </p:nvPr>
        </p:nvSpPr>
        <p:spPr>
          <a:noFill/>
        </p:spPr>
        <p:txBody>
          <a:bodyPr/>
          <a:lstStyle>
            <a:lvl1pPr defTabSz="947950">
              <a:defRPr>
                <a:solidFill>
                  <a:schemeClr val="tx1"/>
                </a:solidFill>
                <a:latin typeface="Arial" panose="020B0604020202020204" pitchFamily="34" charset="0"/>
              </a:defRPr>
            </a:lvl1pPr>
            <a:lvl2pPr marL="755449" indent="-289562" defTabSz="947950">
              <a:defRPr>
                <a:solidFill>
                  <a:schemeClr val="tx1"/>
                </a:solidFill>
                <a:latin typeface="Arial" panose="020B0604020202020204" pitchFamily="34" charset="0"/>
              </a:defRPr>
            </a:lvl2pPr>
            <a:lvl3pPr marL="1163100" indent="-231326" defTabSz="947950">
              <a:defRPr>
                <a:solidFill>
                  <a:schemeClr val="tx1"/>
                </a:solidFill>
                <a:latin typeface="Arial" panose="020B0604020202020204" pitchFamily="34" charset="0"/>
              </a:defRPr>
            </a:lvl3pPr>
            <a:lvl4pPr marL="1627368" indent="-231326" defTabSz="947950">
              <a:defRPr>
                <a:solidFill>
                  <a:schemeClr val="tx1"/>
                </a:solidFill>
                <a:latin typeface="Arial" panose="020B0604020202020204" pitchFamily="34" charset="0"/>
              </a:defRPr>
            </a:lvl4pPr>
            <a:lvl5pPr marL="2093255" indent="-231326" defTabSz="947950">
              <a:defRPr>
                <a:solidFill>
                  <a:schemeClr val="tx1"/>
                </a:solidFill>
                <a:latin typeface="Arial" panose="020B0604020202020204" pitchFamily="34" charset="0"/>
              </a:defRPr>
            </a:lvl5pPr>
            <a:lvl6pPr marL="2559142" indent="-231326" defTabSz="947950" eaLnBrk="0" fontAlgn="base" hangingPunct="0">
              <a:spcBef>
                <a:spcPct val="0"/>
              </a:spcBef>
              <a:spcAft>
                <a:spcPct val="0"/>
              </a:spcAft>
              <a:defRPr>
                <a:solidFill>
                  <a:schemeClr val="tx1"/>
                </a:solidFill>
                <a:latin typeface="Arial" panose="020B0604020202020204" pitchFamily="34" charset="0"/>
              </a:defRPr>
            </a:lvl6pPr>
            <a:lvl7pPr marL="3025029" indent="-231326" defTabSz="947950" eaLnBrk="0" fontAlgn="base" hangingPunct="0">
              <a:spcBef>
                <a:spcPct val="0"/>
              </a:spcBef>
              <a:spcAft>
                <a:spcPct val="0"/>
              </a:spcAft>
              <a:defRPr>
                <a:solidFill>
                  <a:schemeClr val="tx1"/>
                </a:solidFill>
                <a:latin typeface="Arial" panose="020B0604020202020204" pitchFamily="34" charset="0"/>
              </a:defRPr>
            </a:lvl7pPr>
            <a:lvl8pPr marL="3490916" indent="-231326" defTabSz="947950" eaLnBrk="0" fontAlgn="base" hangingPunct="0">
              <a:spcBef>
                <a:spcPct val="0"/>
              </a:spcBef>
              <a:spcAft>
                <a:spcPct val="0"/>
              </a:spcAft>
              <a:defRPr>
                <a:solidFill>
                  <a:schemeClr val="tx1"/>
                </a:solidFill>
                <a:latin typeface="Arial" panose="020B0604020202020204" pitchFamily="34" charset="0"/>
              </a:defRPr>
            </a:lvl8pPr>
            <a:lvl9pPr marL="3956802" indent="-231326" defTabSz="947950" eaLnBrk="0" fontAlgn="base" hangingPunct="0">
              <a:spcBef>
                <a:spcPct val="0"/>
              </a:spcBef>
              <a:spcAft>
                <a:spcPct val="0"/>
              </a:spcAft>
              <a:defRPr>
                <a:solidFill>
                  <a:schemeClr val="tx1"/>
                </a:solidFill>
                <a:latin typeface="Arial" panose="020B0604020202020204" pitchFamily="34" charset="0"/>
              </a:defRPr>
            </a:lvl9pPr>
          </a:lstStyle>
          <a:p>
            <a:fld id="{AE1C7C6C-3FDD-4DFF-9564-97FA97682142}" type="slidenum">
              <a:rPr lang="en-US" altLang="en-US" smtClean="0"/>
              <a:pPr/>
              <a:t>4</a:t>
            </a:fld>
            <a:endParaRPr lang="en-US" altLang="en-US" dirty="0"/>
          </a:p>
        </p:txBody>
      </p:sp>
      <p:sp>
        <p:nvSpPr>
          <p:cNvPr id="13315" name="Rectangle 2">
            <a:extLst>
              <a:ext uri="{FF2B5EF4-FFF2-40B4-BE49-F238E27FC236}">
                <a16:creationId xmlns:a16="http://schemas.microsoft.com/office/drawing/2014/main" id="{2C17610E-BE8E-43D1-9794-8E8E77223FC7}"/>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41BC4611-727D-492C-82A7-05443704A6C1}"/>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EA553FA1-F56F-41FD-8CFB-DC398972FAF5}"/>
              </a:ext>
            </a:extLst>
          </p:cNvPr>
          <p:cNvSpPr>
            <a:spLocks noGrp="1"/>
          </p:cNvSpPr>
          <p:nvPr>
            <p:ph type="ftr" sz="quarter" idx="4"/>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69DEA574-E31B-417E-BCC2-A07B7F87955E}"/>
              </a:ext>
            </a:extLst>
          </p:cNvPr>
          <p:cNvSpPr>
            <a:spLocks noGrp="1" noChangeArrowheads="1"/>
          </p:cNvSpPr>
          <p:nvPr>
            <p:ph type="sldNum" sz="quarter" idx="5"/>
          </p:nvPr>
        </p:nvSpPr>
        <p:spPr>
          <a:noFill/>
        </p:spPr>
        <p:txBody>
          <a:bodyPr/>
          <a:lstStyle>
            <a:lvl1pPr defTabSz="947950">
              <a:defRPr>
                <a:solidFill>
                  <a:schemeClr val="tx1"/>
                </a:solidFill>
                <a:latin typeface="Arial" panose="020B0604020202020204" pitchFamily="34" charset="0"/>
              </a:defRPr>
            </a:lvl1pPr>
            <a:lvl2pPr marL="755449" indent="-289562" defTabSz="947950">
              <a:defRPr>
                <a:solidFill>
                  <a:schemeClr val="tx1"/>
                </a:solidFill>
                <a:latin typeface="Arial" panose="020B0604020202020204" pitchFamily="34" charset="0"/>
              </a:defRPr>
            </a:lvl2pPr>
            <a:lvl3pPr marL="1163100" indent="-231326" defTabSz="947950">
              <a:defRPr>
                <a:solidFill>
                  <a:schemeClr val="tx1"/>
                </a:solidFill>
                <a:latin typeface="Arial" panose="020B0604020202020204" pitchFamily="34" charset="0"/>
              </a:defRPr>
            </a:lvl3pPr>
            <a:lvl4pPr marL="1627368" indent="-231326" defTabSz="947950">
              <a:defRPr>
                <a:solidFill>
                  <a:schemeClr val="tx1"/>
                </a:solidFill>
                <a:latin typeface="Arial" panose="020B0604020202020204" pitchFamily="34" charset="0"/>
              </a:defRPr>
            </a:lvl4pPr>
            <a:lvl5pPr marL="2093255" indent="-231326" defTabSz="947950">
              <a:defRPr>
                <a:solidFill>
                  <a:schemeClr val="tx1"/>
                </a:solidFill>
                <a:latin typeface="Arial" panose="020B0604020202020204" pitchFamily="34" charset="0"/>
              </a:defRPr>
            </a:lvl5pPr>
            <a:lvl6pPr marL="2559142" indent="-231326" defTabSz="947950" eaLnBrk="0" fontAlgn="base" hangingPunct="0">
              <a:spcBef>
                <a:spcPct val="0"/>
              </a:spcBef>
              <a:spcAft>
                <a:spcPct val="0"/>
              </a:spcAft>
              <a:defRPr>
                <a:solidFill>
                  <a:schemeClr val="tx1"/>
                </a:solidFill>
                <a:latin typeface="Arial" panose="020B0604020202020204" pitchFamily="34" charset="0"/>
              </a:defRPr>
            </a:lvl6pPr>
            <a:lvl7pPr marL="3025029" indent="-231326" defTabSz="947950" eaLnBrk="0" fontAlgn="base" hangingPunct="0">
              <a:spcBef>
                <a:spcPct val="0"/>
              </a:spcBef>
              <a:spcAft>
                <a:spcPct val="0"/>
              </a:spcAft>
              <a:defRPr>
                <a:solidFill>
                  <a:schemeClr val="tx1"/>
                </a:solidFill>
                <a:latin typeface="Arial" panose="020B0604020202020204" pitchFamily="34" charset="0"/>
              </a:defRPr>
            </a:lvl7pPr>
            <a:lvl8pPr marL="3490916" indent="-231326" defTabSz="947950" eaLnBrk="0" fontAlgn="base" hangingPunct="0">
              <a:spcBef>
                <a:spcPct val="0"/>
              </a:spcBef>
              <a:spcAft>
                <a:spcPct val="0"/>
              </a:spcAft>
              <a:defRPr>
                <a:solidFill>
                  <a:schemeClr val="tx1"/>
                </a:solidFill>
                <a:latin typeface="Arial" panose="020B0604020202020204" pitchFamily="34" charset="0"/>
              </a:defRPr>
            </a:lvl8pPr>
            <a:lvl9pPr marL="3956802" indent="-231326" defTabSz="947950" eaLnBrk="0" fontAlgn="base" hangingPunct="0">
              <a:spcBef>
                <a:spcPct val="0"/>
              </a:spcBef>
              <a:spcAft>
                <a:spcPct val="0"/>
              </a:spcAft>
              <a:defRPr>
                <a:solidFill>
                  <a:schemeClr val="tx1"/>
                </a:solidFill>
                <a:latin typeface="Arial" panose="020B0604020202020204" pitchFamily="34" charset="0"/>
              </a:defRPr>
            </a:lvl9pPr>
          </a:lstStyle>
          <a:p>
            <a:fld id="{AE1C7C6C-3FDD-4DFF-9564-97FA97682142}" type="slidenum">
              <a:rPr lang="en-US" altLang="en-US" smtClean="0"/>
              <a:pPr/>
              <a:t>5</a:t>
            </a:fld>
            <a:endParaRPr lang="en-US" altLang="en-US" dirty="0"/>
          </a:p>
        </p:txBody>
      </p:sp>
      <p:sp>
        <p:nvSpPr>
          <p:cNvPr id="13315" name="Rectangle 2">
            <a:extLst>
              <a:ext uri="{FF2B5EF4-FFF2-40B4-BE49-F238E27FC236}">
                <a16:creationId xmlns:a16="http://schemas.microsoft.com/office/drawing/2014/main" id="{2C17610E-BE8E-43D1-9794-8E8E77223FC7}"/>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41BC4611-727D-492C-82A7-05443704A6C1}"/>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EA553FA1-F56F-41FD-8CFB-DC398972FAF5}"/>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185486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8A264D-130B-4700-9BB7-9F28AA20CDCD}"/>
              </a:ext>
            </a:extLst>
          </p:cNvPr>
          <p:cNvSpPr>
            <a:spLocks noGrp="1" noChangeArrowheads="1"/>
          </p:cNvSpPr>
          <p:nvPr>
            <p:ph type="sldNum" sz="quarter" idx="5"/>
          </p:nvPr>
        </p:nvSpPr>
        <p:spPr>
          <a:noFill/>
        </p:spPr>
        <p:txBody>
          <a:bodyPr/>
          <a:lstStyle>
            <a:lvl1pPr defTabSz="947950">
              <a:defRPr>
                <a:solidFill>
                  <a:schemeClr val="tx1"/>
                </a:solidFill>
                <a:latin typeface="Arial" panose="020B0604020202020204" pitchFamily="34" charset="0"/>
              </a:defRPr>
            </a:lvl1pPr>
            <a:lvl2pPr marL="755449" indent="-289562" defTabSz="947950">
              <a:defRPr>
                <a:solidFill>
                  <a:schemeClr val="tx1"/>
                </a:solidFill>
                <a:latin typeface="Arial" panose="020B0604020202020204" pitchFamily="34" charset="0"/>
              </a:defRPr>
            </a:lvl2pPr>
            <a:lvl3pPr marL="1163100" indent="-231326" defTabSz="947950">
              <a:defRPr>
                <a:solidFill>
                  <a:schemeClr val="tx1"/>
                </a:solidFill>
                <a:latin typeface="Arial" panose="020B0604020202020204" pitchFamily="34" charset="0"/>
              </a:defRPr>
            </a:lvl3pPr>
            <a:lvl4pPr marL="1627368" indent="-231326" defTabSz="947950">
              <a:defRPr>
                <a:solidFill>
                  <a:schemeClr val="tx1"/>
                </a:solidFill>
                <a:latin typeface="Arial" panose="020B0604020202020204" pitchFamily="34" charset="0"/>
              </a:defRPr>
            </a:lvl4pPr>
            <a:lvl5pPr marL="2093255" indent="-231326" defTabSz="947950">
              <a:defRPr>
                <a:solidFill>
                  <a:schemeClr val="tx1"/>
                </a:solidFill>
                <a:latin typeface="Arial" panose="020B0604020202020204" pitchFamily="34" charset="0"/>
              </a:defRPr>
            </a:lvl5pPr>
            <a:lvl6pPr marL="2559142" indent="-231326" defTabSz="947950" eaLnBrk="0" fontAlgn="base" hangingPunct="0">
              <a:spcBef>
                <a:spcPct val="0"/>
              </a:spcBef>
              <a:spcAft>
                <a:spcPct val="0"/>
              </a:spcAft>
              <a:defRPr>
                <a:solidFill>
                  <a:schemeClr val="tx1"/>
                </a:solidFill>
                <a:latin typeface="Arial" panose="020B0604020202020204" pitchFamily="34" charset="0"/>
              </a:defRPr>
            </a:lvl6pPr>
            <a:lvl7pPr marL="3025029" indent="-231326" defTabSz="947950" eaLnBrk="0" fontAlgn="base" hangingPunct="0">
              <a:spcBef>
                <a:spcPct val="0"/>
              </a:spcBef>
              <a:spcAft>
                <a:spcPct val="0"/>
              </a:spcAft>
              <a:defRPr>
                <a:solidFill>
                  <a:schemeClr val="tx1"/>
                </a:solidFill>
                <a:latin typeface="Arial" panose="020B0604020202020204" pitchFamily="34" charset="0"/>
              </a:defRPr>
            </a:lvl7pPr>
            <a:lvl8pPr marL="3490916" indent="-231326" defTabSz="947950" eaLnBrk="0" fontAlgn="base" hangingPunct="0">
              <a:spcBef>
                <a:spcPct val="0"/>
              </a:spcBef>
              <a:spcAft>
                <a:spcPct val="0"/>
              </a:spcAft>
              <a:defRPr>
                <a:solidFill>
                  <a:schemeClr val="tx1"/>
                </a:solidFill>
                <a:latin typeface="Arial" panose="020B0604020202020204" pitchFamily="34" charset="0"/>
              </a:defRPr>
            </a:lvl8pPr>
            <a:lvl9pPr marL="3956802" indent="-231326" defTabSz="947950" eaLnBrk="0" fontAlgn="base" hangingPunct="0">
              <a:spcBef>
                <a:spcPct val="0"/>
              </a:spcBef>
              <a:spcAft>
                <a:spcPct val="0"/>
              </a:spcAft>
              <a:defRPr>
                <a:solidFill>
                  <a:schemeClr val="tx1"/>
                </a:solidFill>
                <a:latin typeface="Arial" panose="020B0604020202020204" pitchFamily="34" charset="0"/>
              </a:defRPr>
            </a:lvl9pPr>
          </a:lstStyle>
          <a:p>
            <a:fld id="{A0A762FD-FC09-4B92-9B91-9E554DC28113}" type="slidenum">
              <a:rPr lang="en-US" altLang="en-US" smtClean="0"/>
              <a:pPr/>
              <a:t>6</a:t>
            </a:fld>
            <a:endParaRPr lang="en-US" altLang="en-US" dirty="0"/>
          </a:p>
        </p:txBody>
      </p:sp>
      <p:sp>
        <p:nvSpPr>
          <p:cNvPr id="15363" name="Rectangle 2">
            <a:extLst>
              <a:ext uri="{FF2B5EF4-FFF2-40B4-BE49-F238E27FC236}">
                <a16:creationId xmlns:a16="http://schemas.microsoft.com/office/drawing/2014/main" id="{5C663018-672D-4C3A-923A-EEC710E1CC93}"/>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CC25D319-9948-4872-9161-BFA9A6EF611E}"/>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0271F55F-8744-4BF0-B71C-AAEC43447966}"/>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017142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8A264D-130B-4700-9BB7-9F28AA20CDCD}"/>
              </a:ext>
            </a:extLst>
          </p:cNvPr>
          <p:cNvSpPr>
            <a:spLocks noGrp="1" noChangeArrowheads="1"/>
          </p:cNvSpPr>
          <p:nvPr>
            <p:ph type="sldNum" sz="quarter" idx="5"/>
          </p:nvPr>
        </p:nvSpPr>
        <p:spPr>
          <a:noFill/>
        </p:spPr>
        <p:txBody>
          <a:bodyPr/>
          <a:lstStyle>
            <a:lvl1pPr defTabSz="947950">
              <a:defRPr>
                <a:solidFill>
                  <a:schemeClr val="tx1"/>
                </a:solidFill>
                <a:latin typeface="Arial" panose="020B0604020202020204" pitchFamily="34" charset="0"/>
              </a:defRPr>
            </a:lvl1pPr>
            <a:lvl2pPr marL="755449" indent="-289562" defTabSz="947950">
              <a:defRPr>
                <a:solidFill>
                  <a:schemeClr val="tx1"/>
                </a:solidFill>
                <a:latin typeface="Arial" panose="020B0604020202020204" pitchFamily="34" charset="0"/>
              </a:defRPr>
            </a:lvl2pPr>
            <a:lvl3pPr marL="1163100" indent="-231326" defTabSz="947950">
              <a:defRPr>
                <a:solidFill>
                  <a:schemeClr val="tx1"/>
                </a:solidFill>
                <a:latin typeface="Arial" panose="020B0604020202020204" pitchFamily="34" charset="0"/>
              </a:defRPr>
            </a:lvl3pPr>
            <a:lvl4pPr marL="1627368" indent="-231326" defTabSz="947950">
              <a:defRPr>
                <a:solidFill>
                  <a:schemeClr val="tx1"/>
                </a:solidFill>
                <a:latin typeface="Arial" panose="020B0604020202020204" pitchFamily="34" charset="0"/>
              </a:defRPr>
            </a:lvl4pPr>
            <a:lvl5pPr marL="2093255" indent="-231326" defTabSz="947950">
              <a:defRPr>
                <a:solidFill>
                  <a:schemeClr val="tx1"/>
                </a:solidFill>
                <a:latin typeface="Arial" panose="020B0604020202020204" pitchFamily="34" charset="0"/>
              </a:defRPr>
            </a:lvl5pPr>
            <a:lvl6pPr marL="2559142" indent="-231326" defTabSz="947950" eaLnBrk="0" fontAlgn="base" hangingPunct="0">
              <a:spcBef>
                <a:spcPct val="0"/>
              </a:spcBef>
              <a:spcAft>
                <a:spcPct val="0"/>
              </a:spcAft>
              <a:defRPr>
                <a:solidFill>
                  <a:schemeClr val="tx1"/>
                </a:solidFill>
                <a:latin typeface="Arial" panose="020B0604020202020204" pitchFamily="34" charset="0"/>
              </a:defRPr>
            </a:lvl6pPr>
            <a:lvl7pPr marL="3025029" indent="-231326" defTabSz="947950" eaLnBrk="0" fontAlgn="base" hangingPunct="0">
              <a:spcBef>
                <a:spcPct val="0"/>
              </a:spcBef>
              <a:spcAft>
                <a:spcPct val="0"/>
              </a:spcAft>
              <a:defRPr>
                <a:solidFill>
                  <a:schemeClr val="tx1"/>
                </a:solidFill>
                <a:latin typeface="Arial" panose="020B0604020202020204" pitchFamily="34" charset="0"/>
              </a:defRPr>
            </a:lvl7pPr>
            <a:lvl8pPr marL="3490916" indent="-231326" defTabSz="947950" eaLnBrk="0" fontAlgn="base" hangingPunct="0">
              <a:spcBef>
                <a:spcPct val="0"/>
              </a:spcBef>
              <a:spcAft>
                <a:spcPct val="0"/>
              </a:spcAft>
              <a:defRPr>
                <a:solidFill>
                  <a:schemeClr val="tx1"/>
                </a:solidFill>
                <a:latin typeface="Arial" panose="020B0604020202020204" pitchFamily="34" charset="0"/>
              </a:defRPr>
            </a:lvl8pPr>
            <a:lvl9pPr marL="3956802" indent="-231326" defTabSz="947950" eaLnBrk="0" fontAlgn="base" hangingPunct="0">
              <a:spcBef>
                <a:spcPct val="0"/>
              </a:spcBef>
              <a:spcAft>
                <a:spcPct val="0"/>
              </a:spcAft>
              <a:defRPr>
                <a:solidFill>
                  <a:schemeClr val="tx1"/>
                </a:solidFill>
                <a:latin typeface="Arial" panose="020B0604020202020204" pitchFamily="34" charset="0"/>
              </a:defRPr>
            </a:lvl9pPr>
          </a:lstStyle>
          <a:p>
            <a:fld id="{A0A762FD-FC09-4B92-9B91-9E554DC28113}" type="slidenum">
              <a:rPr lang="en-US" altLang="en-US" smtClean="0"/>
              <a:pPr/>
              <a:t>7</a:t>
            </a:fld>
            <a:endParaRPr lang="en-US" altLang="en-US" dirty="0"/>
          </a:p>
        </p:txBody>
      </p:sp>
      <p:sp>
        <p:nvSpPr>
          <p:cNvPr id="15363" name="Rectangle 2">
            <a:extLst>
              <a:ext uri="{FF2B5EF4-FFF2-40B4-BE49-F238E27FC236}">
                <a16:creationId xmlns:a16="http://schemas.microsoft.com/office/drawing/2014/main" id="{5C663018-672D-4C3A-923A-EEC710E1CC93}"/>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CC25D319-9948-4872-9161-BFA9A6EF611E}"/>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0271F55F-8744-4BF0-B71C-AAEC43447966}"/>
              </a:ext>
            </a:extLst>
          </p:cNvPr>
          <p:cNvSpPr>
            <a:spLocks noGrp="1"/>
          </p:cNvSpPr>
          <p:nvPr>
            <p:ph type="ftr" sz="quarter" idx="4"/>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8A264D-130B-4700-9BB7-9F28AA20CDCD}"/>
              </a:ext>
            </a:extLst>
          </p:cNvPr>
          <p:cNvSpPr>
            <a:spLocks noGrp="1" noChangeArrowheads="1"/>
          </p:cNvSpPr>
          <p:nvPr>
            <p:ph type="sldNum" sz="quarter" idx="5"/>
          </p:nvPr>
        </p:nvSpPr>
        <p:spPr>
          <a:noFill/>
        </p:spPr>
        <p:txBody>
          <a:bodyPr/>
          <a:lstStyle>
            <a:lvl1pPr defTabSz="947950">
              <a:defRPr>
                <a:solidFill>
                  <a:schemeClr val="tx1"/>
                </a:solidFill>
                <a:latin typeface="Arial" panose="020B0604020202020204" pitchFamily="34" charset="0"/>
              </a:defRPr>
            </a:lvl1pPr>
            <a:lvl2pPr marL="755449" indent="-289562" defTabSz="947950">
              <a:defRPr>
                <a:solidFill>
                  <a:schemeClr val="tx1"/>
                </a:solidFill>
                <a:latin typeface="Arial" panose="020B0604020202020204" pitchFamily="34" charset="0"/>
              </a:defRPr>
            </a:lvl2pPr>
            <a:lvl3pPr marL="1163100" indent="-231326" defTabSz="947950">
              <a:defRPr>
                <a:solidFill>
                  <a:schemeClr val="tx1"/>
                </a:solidFill>
                <a:latin typeface="Arial" panose="020B0604020202020204" pitchFamily="34" charset="0"/>
              </a:defRPr>
            </a:lvl3pPr>
            <a:lvl4pPr marL="1627368" indent="-231326" defTabSz="947950">
              <a:defRPr>
                <a:solidFill>
                  <a:schemeClr val="tx1"/>
                </a:solidFill>
                <a:latin typeface="Arial" panose="020B0604020202020204" pitchFamily="34" charset="0"/>
              </a:defRPr>
            </a:lvl4pPr>
            <a:lvl5pPr marL="2093255" indent="-231326" defTabSz="947950">
              <a:defRPr>
                <a:solidFill>
                  <a:schemeClr val="tx1"/>
                </a:solidFill>
                <a:latin typeface="Arial" panose="020B0604020202020204" pitchFamily="34" charset="0"/>
              </a:defRPr>
            </a:lvl5pPr>
            <a:lvl6pPr marL="2559142" indent="-231326" defTabSz="947950" eaLnBrk="0" fontAlgn="base" hangingPunct="0">
              <a:spcBef>
                <a:spcPct val="0"/>
              </a:spcBef>
              <a:spcAft>
                <a:spcPct val="0"/>
              </a:spcAft>
              <a:defRPr>
                <a:solidFill>
                  <a:schemeClr val="tx1"/>
                </a:solidFill>
                <a:latin typeface="Arial" panose="020B0604020202020204" pitchFamily="34" charset="0"/>
              </a:defRPr>
            </a:lvl6pPr>
            <a:lvl7pPr marL="3025029" indent="-231326" defTabSz="947950" eaLnBrk="0" fontAlgn="base" hangingPunct="0">
              <a:spcBef>
                <a:spcPct val="0"/>
              </a:spcBef>
              <a:spcAft>
                <a:spcPct val="0"/>
              </a:spcAft>
              <a:defRPr>
                <a:solidFill>
                  <a:schemeClr val="tx1"/>
                </a:solidFill>
                <a:latin typeface="Arial" panose="020B0604020202020204" pitchFamily="34" charset="0"/>
              </a:defRPr>
            </a:lvl7pPr>
            <a:lvl8pPr marL="3490916" indent="-231326" defTabSz="947950" eaLnBrk="0" fontAlgn="base" hangingPunct="0">
              <a:spcBef>
                <a:spcPct val="0"/>
              </a:spcBef>
              <a:spcAft>
                <a:spcPct val="0"/>
              </a:spcAft>
              <a:defRPr>
                <a:solidFill>
                  <a:schemeClr val="tx1"/>
                </a:solidFill>
                <a:latin typeface="Arial" panose="020B0604020202020204" pitchFamily="34" charset="0"/>
              </a:defRPr>
            </a:lvl8pPr>
            <a:lvl9pPr marL="3956802" indent="-231326" defTabSz="947950" eaLnBrk="0" fontAlgn="base" hangingPunct="0">
              <a:spcBef>
                <a:spcPct val="0"/>
              </a:spcBef>
              <a:spcAft>
                <a:spcPct val="0"/>
              </a:spcAft>
              <a:defRPr>
                <a:solidFill>
                  <a:schemeClr val="tx1"/>
                </a:solidFill>
                <a:latin typeface="Arial" panose="020B0604020202020204" pitchFamily="34" charset="0"/>
              </a:defRPr>
            </a:lvl9pPr>
          </a:lstStyle>
          <a:p>
            <a:fld id="{A0A762FD-FC09-4B92-9B91-9E554DC28113}" type="slidenum">
              <a:rPr lang="en-US" altLang="en-US" smtClean="0"/>
              <a:pPr/>
              <a:t>9</a:t>
            </a:fld>
            <a:endParaRPr lang="en-US" altLang="en-US" dirty="0"/>
          </a:p>
        </p:txBody>
      </p:sp>
      <p:sp>
        <p:nvSpPr>
          <p:cNvPr id="15363" name="Rectangle 2">
            <a:extLst>
              <a:ext uri="{FF2B5EF4-FFF2-40B4-BE49-F238E27FC236}">
                <a16:creationId xmlns:a16="http://schemas.microsoft.com/office/drawing/2014/main" id="{5C663018-672D-4C3A-923A-EEC710E1CC93}"/>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CC25D319-9948-4872-9161-BFA9A6EF611E}"/>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0271F55F-8744-4BF0-B71C-AAEC43447966}"/>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741409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B0BBFBE1-9AA1-47C4-9075-9956B48B5BA3}" type="slidenum">
              <a:rPr lang="en-US" smtClean="0"/>
              <a:t>11</a:t>
            </a:fld>
            <a:endParaRPr lang="en-US" dirty="0"/>
          </a:p>
        </p:txBody>
      </p:sp>
    </p:spTree>
    <p:extLst>
      <p:ext uri="{BB962C8B-B14F-4D97-AF65-F5344CB8AC3E}">
        <p14:creationId xmlns:p14="http://schemas.microsoft.com/office/powerpoint/2010/main" val="2688093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B0BBFBE1-9AA1-47C4-9075-9956B48B5BA3}" type="slidenum">
              <a:rPr lang="en-US" smtClean="0"/>
              <a:t>12</a:t>
            </a:fld>
            <a:endParaRPr lang="en-US" dirty="0"/>
          </a:p>
        </p:txBody>
      </p:sp>
    </p:spTree>
    <p:extLst>
      <p:ext uri="{BB962C8B-B14F-4D97-AF65-F5344CB8AC3E}">
        <p14:creationId xmlns:p14="http://schemas.microsoft.com/office/powerpoint/2010/main" val="2511909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8A264D-130B-4700-9BB7-9F28AA20CDCD}"/>
              </a:ext>
            </a:extLst>
          </p:cNvPr>
          <p:cNvSpPr>
            <a:spLocks noGrp="1" noChangeArrowheads="1"/>
          </p:cNvSpPr>
          <p:nvPr>
            <p:ph type="sldNum" sz="quarter" idx="5"/>
          </p:nvPr>
        </p:nvSpPr>
        <p:spPr>
          <a:noFill/>
        </p:spPr>
        <p:txBody>
          <a:bodyPr/>
          <a:lstStyle>
            <a:lvl1pPr defTabSz="947950">
              <a:defRPr>
                <a:solidFill>
                  <a:schemeClr val="tx1"/>
                </a:solidFill>
                <a:latin typeface="Arial" panose="020B0604020202020204" pitchFamily="34" charset="0"/>
              </a:defRPr>
            </a:lvl1pPr>
            <a:lvl2pPr marL="755449" indent="-289562" defTabSz="947950">
              <a:defRPr>
                <a:solidFill>
                  <a:schemeClr val="tx1"/>
                </a:solidFill>
                <a:latin typeface="Arial" panose="020B0604020202020204" pitchFamily="34" charset="0"/>
              </a:defRPr>
            </a:lvl2pPr>
            <a:lvl3pPr marL="1163100" indent="-231326" defTabSz="947950">
              <a:defRPr>
                <a:solidFill>
                  <a:schemeClr val="tx1"/>
                </a:solidFill>
                <a:latin typeface="Arial" panose="020B0604020202020204" pitchFamily="34" charset="0"/>
              </a:defRPr>
            </a:lvl3pPr>
            <a:lvl4pPr marL="1627368" indent="-231326" defTabSz="947950">
              <a:defRPr>
                <a:solidFill>
                  <a:schemeClr val="tx1"/>
                </a:solidFill>
                <a:latin typeface="Arial" panose="020B0604020202020204" pitchFamily="34" charset="0"/>
              </a:defRPr>
            </a:lvl4pPr>
            <a:lvl5pPr marL="2093255" indent="-231326" defTabSz="947950">
              <a:defRPr>
                <a:solidFill>
                  <a:schemeClr val="tx1"/>
                </a:solidFill>
                <a:latin typeface="Arial" panose="020B0604020202020204" pitchFamily="34" charset="0"/>
              </a:defRPr>
            </a:lvl5pPr>
            <a:lvl6pPr marL="2559142" indent="-231326" defTabSz="947950" eaLnBrk="0" fontAlgn="base" hangingPunct="0">
              <a:spcBef>
                <a:spcPct val="0"/>
              </a:spcBef>
              <a:spcAft>
                <a:spcPct val="0"/>
              </a:spcAft>
              <a:defRPr>
                <a:solidFill>
                  <a:schemeClr val="tx1"/>
                </a:solidFill>
                <a:latin typeface="Arial" panose="020B0604020202020204" pitchFamily="34" charset="0"/>
              </a:defRPr>
            </a:lvl6pPr>
            <a:lvl7pPr marL="3025029" indent="-231326" defTabSz="947950" eaLnBrk="0" fontAlgn="base" hangingPunct="0">
              <a:spcBef>
                <a:spcPct val="0"/>
              </a:spcBef>
              <a:spcAft>
                <a:spcPct val="0"/>
              </a:spcAft>
              <a:defRPr>
                <a:solidFill>
                  <a:schemeClr val="tx1"/>
                </a:solidFill>
                <a:latin typeface="Arial" panose="020B0604020202020204" pitchFamily="34" charset="0"/>
              </a:defRPr>
            </a:lvl7pPr>
            <a:lvl8pPr marL="3490916" indent="-231326" defTabSz="947950" eaLnBrk="0" fontAlgn="base" hangingPunct="0">
              <a:spcBef>
                <a:spcPct val="0"/>
              </a:spcBef>
              <a:spcAft>
                <a:spcPct val="0"/>
              </a:spcAft>
              <a:defRPr>
                <a:solidFill>
                  <a:schemeClr val="tx1"/>
                </a:solidFill>
                <a:latin typeface="Arial" panose="020B0604020202020204" pitchFamily="34" charset="0"/>
              </a:defRPr>
            </a:lvl8pPr>
            <a:lvl9pPr marL="3956802" indent="-231326" defTabSz="947950" eaLnBrk="0" fontAlgn="base" hangingPunct="0">
              <a:spcBef>
                <a:spcPct val="0"/>
              </a:spcBef>
              <a:spcAft>
                <a:spcPct val="0"/>
              </a:spcAft>
              <a:defRPr>
                <a:solidFill>
                  <a:schemeClr val="tx1"/>
                </a:solidFill>
                <a:latin typeface="Arial" panose="020B0604020202020204" pitchFamily="34" charset="0"/>
              </a:defRPr>
            </a:lvl9pPr>
          </a:lstStyle>
          <a:p>
            <a:fld id="{A0A762FD-FC09-4B92-9B91-9E554DC28113}" type="slidenum">
              <a:rPr lang="en-US" altLang="en-US" smtClean="0"/>
              <a:pPr/>
              <a:t>13</a:t>
            </a:fld>
            <a:endParaRPr lang="en-US" altLang="en-US" dirty="0"/>
          </a:p>
        </p:txBody>
      </p:sp>
      <p:sp>
        <p:nvSpPr>
          <p:cNvPr id="15363" name="Rectangle 2">
            <a:extLst>
              <a:ext uri="{FF2B5EF4-FFF2-40B4-BE49-F238E27FC236}">
                <a16:creationId xmlns:a16="http://schemas.microsoft.com/office/drawing/2014/main" id="{5C663018-672D-4C3A-923A-EEC710E1CC93}"/>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CC25D319-9948-4872-9161-BFA9A6EF611E}"/>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0271F55F-8744-4BF0-B71C-AAEC43447966}"/>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79071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 Title Cov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602092"/>
            <a:ext cx="7886700" cy="3358248"/>
          </a:xfrm>
        </p:spPr>
        <p:txBody>
          <a:bodyPr/>
          <a:lstStyle>
            <a:lvl1pPr>
              <a:defRPr>
                <a:latin typeface="Avenir Next Regular"/>
              </a:defRPr>
            </a:lvl1pPr>
          </a:lstStyle>
          <a:p>
            <a:r>
              <a:rPr lang="en-US"/>
              <a:t>Presentation Title</a:t>
            </a:r>
          </a:p>
        </p:txBody>
      </p:sp>
      <p:pic>
        <p:nvPicPr>
          <p:cNvPr id="5" name="Picture 4"/>
          <p:cNvPicPr>
            <a:picLocks noChangeAspect="1"/>
          </p:cNvPicPr>
          <p:nvPr userDrawn="1"/>
        </p:nvPicPr>
        <p:blipFill>
          <a:blip r:embed="rId2"/>
          <a:srcRect/>
          <a:stretch>
            <a:fillRect/>
          </a:stretch>
        </p:blipFill>
        <p:spPr>
          <a:xfrm>
            <a:off x="3561835" y="4236480"/>
            <a:ext cx="2020330" cy="667705"/>
          </a:xfrm>
          <a:prstGeom prst="rect">
            <a:avLst/>
          </a:prstGeom>
        </p:spPr>
      </p:pic>
    </p:spTree>
    <p:extLst>
      <p:ext uri="{BB962C8B-B14F-4D97-AF65-F5344CB8AC3E}">
        <p14:creationId xmlns:p14="http://schemas.microsoft.com/office/powerpoint/2010/main" val="108253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s">
    <p:bg>
      <p:bgPr>
        <a:solidFill>
          <a:schemeClr val="bg1">
            <a:lumMod val="85000"/>
          </a:schemeClr>
        </a:solidFill>
        <a:effectLst/>
      </p:bgPr>
    </p:bg>
    <p:spTree>
      <p:nvGrpSpPr>
        <p:cNvPr id="1" name=""/>
        <p:cNvGrpSpPr/>
        <p:nvPr/>
      </p:nvGrpSpPr>
      <p:grpSpPr>
        <a:xfrm>
          <a:off x="0" y="0"/>
          <a:ext cx="0" cy="0"/>
          <a:chOff x="0" y="0"/>
          <a:chExt cx="0" cy="0"/>
        </a:xfrm>
      </p:grpSpPr>
      <p:sp>
        <p:nvSpPr>
          <p:cNvPr id="9" name="Rectangle 8"/>
          <p:cNvSpPr/>
          <p:nvPr userDrawn="1"/>
        </p:nvSpPr>
        <p:spPr>
          <a:xfrm>
            <a:off x="6980780" y="4677570"/>
            <a:ext cx="1966523" cy="326503"/>
          </a:xfrm>
          <a:prstGeom prst="rect">
            <a:avLst/>
          </a:prstGeom>
          <a:solidFill>
            <a:srgbClr val="2333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228600" y="4677570"/>
            <a:ext cx="6752180" cy="326503"/>
          </a:xfrm>
          <a:prstGeom prst="rect">
            <a:avLst/>
          </a:prstGeom>
          <a:solidFill>
            <a:srgbClr val="8383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228600" y="573666"/>
            <a:ext cx="6400800" cy="736022"/>
          </a:xfrm>
          <a:prstGeom prst="rect">
            <a:avLst/>
          </a:prstGeom>
        </p:spPr>
        <p:txBody>
          <a:bodyPr/>
          <a:lstStyle>
            <a:lvl1pPr marL="0" indent="0" algn="l">
              <a:buNone/>
              <a:defRPr sz="3200" b="0">
                <a:solidFill>
                  <a:srgbClr val="233343"/>
                </a:solidFill>
                <a:latin typeface="Avenir Next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Title</a:t>
            </a:r>
          </a:p>
        </p:txBody>
      </p:sp>
      <p:sp>
        <p:nvSpPr>
          <p:cNvPr id="5" name="Footer Placeholder 4"/>
          <p:cNvSpPr>
            <a:spLocks noGrp="1"/>
          </p:cNvSpPr>
          <p:nvPr>
            <p:ph type="ftr" sz="quarter" idx="11"/>
          </p:nvPr>
        </p:nvSpPr>
        <p:spPr>
          <a:xfrm>
            <a:off x="8098425" y="4677570"/>
            <a:ext cx="848879" cy="363537"/>
          </a:xfrm>
        </p:spPr>
        <p:txBody>
          <a:bodyPr/>
          <a:lstStyle>
            <a:lvl1pPr algn="r">
              <a:defRPr sz="900" b="0">
                <a:solidFill>
                  <a:schemeClr val="bg1"/>
                </a:solidFill>
              </a:defRPr>
            </a:lvl1pPr>
          </a:lstStyle>
          <a:p>
            <a:endParaRPr lang="en-US" dirty="0"/>
          </a:p>
        </p:txBody>
      </p:sp>
      <p:sp>
        <p:nvSpPr>
          <p:cNvPr id="7" name="Content Placeholder 6"/>
          <p:cNvSpPr>
            <a:spLocks noGrp="1"/>
          </p:cNvSpPr>
          <p:nvPr>
            <p:ph sz="quarter" idx="12"/>
          </p:nvPr>
        </p:nvSpPr>
        <p:spPr>
          <a:xfrm>
            <a:off x="228600" y="1309688"/>
            <a:ext cx="8340811" cy="3033713"/>
          </a:xfrm>
          <a:prstGeom prst="rect">
            <a:avLst/>
          </a:prstGeom>
        </p:spPr>
        <p:txBody>
          <a:bodyPr/>
          <a:lstStyle>
            <a:lvl1pPr>
              <a:defRPr sz="2400">
                <a:latin typeface="Avenir Next Regular"/>
              </a:defRPr>
            </a:lvl1pPr>
            <a:lvl2pPr>
              <a:defRPr sz="2000">
                <a:latin typeface="Avenir Next Regular"/>
              </a:defRPr>
            </a:lvl2pPr>
            <a:lvl3pPr>
              <a:defRPr sz="2000">
                <a:latin typeface="Avenir Next Regular"/>
              </a:defRPr>
            </a:lvl3pPr>
            <a:lvl4pPr>
              <a:defRPr sz="2000">
                <a:latin typeface="Avenir Next Regular"/>
              </a:defRPr>
            </a:lvl4pPr>
            <a:lvl5pPr>
              <a:defRPr sz="2000">
                <a:latin typeface="Avenir Next Regul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332509" y="387927"/>
            <a:ext cx="900545" cy="18288"/>
          </a:xfrm>
          <a:prstGeom prst="rect">
            <a:avLst/>
          </a:prstGeom>
          <a:gradFill>
            <a:gsLst>
              <a:gs pos="0">
                <a:srgbClr val="C4660F"/>
              </a:gs>
              <a:gs pos="100000">
                <a:schemeClr val="accent1">
                  <a:tint val="50000"/>
                  <a:shade val="100000"/>
                  <a:satMod val="350000"/>
                </a:schemeClr>
              </a:gs>
            </a:gsLst>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wiggin_dana_final-white.png"/>
          <p:cNvPicPr>
            <a:picLocks noChangeAspect="1"/>
          </p:cNvPicPr>
          <p:nvPr userDrawn="1"/>
        </p:nvPicPr>
        <p:blipFill>
          <a:blip r:embed="rId2"/>
          <a:srcRect/>
          <a:stretch>
            <a:fillRect/>
          </a:stretch>
        </p:blipFill>
        <p:spPr>
          <a:xfrm>
            <a:off x="7128195" y="4740798"/>
            <a:ext cx="613883" cy="202884"/>
          </a:xfrm>
          <a:prstGeom prst="rect">
            <a:avLst/>
          </a:prstGeom>
        </p:spPr>
      </p:pic>
    </p:spTree>
    <p:extLst>
      <p:ext uri="{BB962C8B-B14F-4D97-AF65-F5344CB8AC3E}">
        <p14:creationId xmlns:p14="http://schemas.microsoft.com/office/powerpoint/2010/main" val="128517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gal disclaim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602092"/>
            <a:ext cx="7886700" cy="3358248"/>
          </a:xfrm>
        </p:spPr>
        <p:txBody>
          <a:bodyPr/>
          <a:lstStyle>
            <a:lvl1pPr>
              <a:defRPr>
                <a:latin typeface="Avenir Next Regular"/>
              </a:defRPr>
            </a:lvl1pPr>
          </a:lstStyle>
          <a:p>
            <a:r>
              <a:rPr lang="en-US"/>
              <a:t>Presentation Title</a:t>
            </a:r>
          </a:p>
        </p:txBody>
      </p:sp>
      <p:pic>
        <p:nvPicPr>
          <p:cNvPr id="5" name="Picture 4"/>
          <p:cNvPicPr>
            <a:picLocks noChangeAspect="1"/>
          </p:cNvPicPr>
          <p:nvPr userDrawn="1"/>
        </p:nvPicPr>
        <p:blipFill>
          <a:blip r:embed="rId2"/>
          <a:srcRect/>
          <a:stretch>
            <a:fillRect/>
          </a:stretch>
        </p:blipFill>
        <p:spPr>
          <a:xfrm>
            <a:off x="3561835" y="4236480"/>
            <a:ext cx="2020330" cy="667705"/>
          </a:xfrm>
          <a:prstGeom prst="rect">
            <a:avLst/>
          </a:prstGeom>
        </p:spPr>
      </p:pic>
    </p:spTree>
    <p:extLst>
      <p:ext uri="{BB962C8B-B14F-4D97-AF65-F5344CB8AC3E}">
        <p14:creationId xmlns:p14="http://schemas.microsoft.com/office/powerpoint/2010/main" val="810247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act U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602092"/>
            <a:ext cx="7886700" cy="670654"/>
          </a:xfrm>
        </p:spPr>
        <p:txBody>
          <a:bodyPr anchor="t"/>
          <a:lstStyle>
            <a:lvl1pPr algn="ctr">
              <a:defRPr>
                <a:latin typeface="Avenir Next Regular"/>
              </a:defRPr>
            </a:lvl1pPr>
          </a:lstStyle>
          <a:p>
            <a:r>
              <a:rPr lang="en-US"/>
              <a:t>Contact Us:</a:t>
            </a:r>
          </a:p>
        </p:txBody>
      </p:sp>
      <p:pic>
        <p:nvPicPr>
          <p:cNvPr id="5" name="Picture 4"/>
          <p:cNvPicPr>
            <a:picLocks noChangeAspect="1"/>
          </p:cNvPicPr>
          <p:nvPr userDrawn="1"/>
        </p:nvPicPr>
        <p:blipFill>
          <a:blip r:embed="rId2"/>
          <a:srcRect/>
          <a:stretch>
            <a:fillRect/>
          </a:stretch>
        </p:blipFill>
        <p:spPr>
          <a:xfrm>
            <a:off x="3561835" y="4236480"/>
            <a:ext cx="2020330" cy="667705"/>
          </a:xfrm>
          <a:prstGeom prst="rect">
            <a:avLst/>
          </a:prstGeom>
        </p:spPr>
      </p:pic>
      <p:sp>
        <p:nvSpPr>
          <p:cNvPr id="10" name="TextBox 9"/>
          <p:cNvSpPr txBox="1"/>
          <p:nvPr userDrawn="1"/>
        </p:nvSpPr>
        <p:spPr>
          <a:xfrm>
            <a:off x="3570495" y="3532909"/>
            <a:ext cx="2011670" cy="369332"/>
          </a:xfrm>
          <a:prstGeom prst="rect">
            <a:avLst/>
          </a:prstGeom>
          <a:noFill/>
        </p:spPr>
        <p:txBody>
          <a:bodyPr wrap="square" rtlCol="0" anchor="ctr" anchorCtr="1">
            <a:spAutoFit/>
          </a:bodyPr>
          <a:lstStyle/>
          <a:p>
            <a:r>
              <a:rPr lang="en-US" baseline="0" dirty="0">
                <a:solidFill>
                  <a:srgbClr val="C4660F"/>
                </a:solidFill>
                <a:latin typeface="Avenir Next Regular"/>
              </a:rPr>
              <a:t>www.wiggin.com</a:t>
            </a:r>
          </a:p>
        </p:txBody>
      </p:sp>
      <p:sp>
        <p:nvSpPr>
          <p:cNvPr id="3" name="TextBox 2"/>
          <p:cNvSpPr txBox="1"/>
          <p:nvPr userDrawn="1"/>
        </p:nvSpPr>
        <p:spPr>
          <a:xfrm>
            <a:off x="345989" y="4842304"/>
            <a:ext cx="1606379" cy="200055"/>
          </a:xfrm>
          <a:prstGeom prst="rect">
            <a:avLst/>
          </a:prstGeom>
          <a:noFill/>
        </p:spPr>
        <p:txBody>
          <a:bodyPr wrap="square" rtlCol="0">
            <a:spAutoFit/>
          </a:bodyPr>
          <a:lstStyle/>
          <a:p>
            <a:r>
              <a:rPr lang="en-US" sz="700" dirty="0">
                <a:solidFill>
                  <a:schemeClr val="bg1"/>
                </a:solidFill>
                <a:latin typeface="Avenir Next Regular"/>
              </a:rPr>
              <a:t>© 2021 Wiggin</a:t>
            </a:r>
            <a:r>
              <a:rPr lang="en-US" sz="700" baseline="0" dirty="0">
                <a:solidFill>
                  <a:schemeClr val="bg1"/>
                </a:solidFill>
                <a:latin typeface="Avenir Next Regular"/>
              </a:rPr>
              <a:t> and Dana LLP</a:t>
            </a:r>
            <a:endParaRPr lang="en-US" sz="700" dirty="0">
              <a:solidFill>
                <a:schemeClr val="bg1"/>
              </a:solidFill>
              <a:latin typeface="Avenir Next Regular"/>
            </a:endParaRPr>
          </a:p>
        </p:txBody>
      </p:sp>
      <p:sp>
        <p:nvSpPr>
          <p:cNvPr id="11" name="Text Placeholder 10"/>
          <p:cNvSpPr>
            <a:spLocks noGrp="1"/>
          </p:cNvSpPr>
          <p:nvPr>
            <p:ph type="body" sz="quarter" idx="10" hasCustomPrompt="1"/>
          </p:nvPr>
        </p:nvSpPr>
        <p:spPr>
          <a:xfrm>
            <a:off x="2258291" y="1731676"/>
            <a:ext cx="4627418" cy="401205"/>
          </a:xfrm>
          <a:prstGeom prst="rect">
            <a:avLst/>
          </a:prstGeom>
        </p:spPr>
        <p:txBody>
          <a:bodyPr/>
          <a:lstStyle>
            <a:lvl1pPr marL="0" indent="0">
              <a:buNone/>
              <a:defRPr sz="1800" baseline="0">
                <a:solidFill>
                  <a:schemeClr val="bg1"/>
                </a:solidFill>
                <a:latin typeface="Avenir Next Regular"/>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Enter name, title, phone and email info here</a:t>
            </a:r>
          </a:p>
        </p:txBody>
      </p:sp>
    </p:spTree>
    <p:extLst>
      <p:ext uri="{BB962C8B-B14F-4D97-AF65-F5344CB8AC3E}">
        <p14:creationId xmlns:p14="http://schemas.microsoft.com/office/powerpoint/2010/main" val="1409223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36496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0836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914400" y="1200150"/>
            <a:ext cx="38100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200150"/>
            <a:ext cx="38100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31070F3B-E5CC-443A-B039-904E41666162}"/>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a:extLst>
              <a:ext uri="{FF2B5EF4-FFF2-40B4-BE49-F238E27FC236}">
                <a16:creationId xmlns:a16="http://schemas.microsoft.com/office/drawing/2014/main" id="{C9B16E7A-FBB2-444A-AE47-CB87CDE94A9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a:extLst>
              <a:ext uri="{FF2B5EF4-FFF2-40B4-BE49-F238E27FC236}">
                <a16:creationId xmlns:a16="http://schemas.microsoft.com/office/drawing/2014/main" id="{780A2E9F-E697-4894-B1EE-A4C765D191A4}"/>
              </a:ext>
            </a:extLst>
          </p:cNvPr>
          <p:cNvSpPr>
            <a:spLocks noGrp="1" noChangeArrowheads="1"/>
          </p:cNvSpPr>
          <p:nvPr>
            <p:ph type="sldNum" sz="quarter" idx="12"/>
          </p:nvPr>
        </p:nvSpPr>
        <p:spPr>
          <a:ln/>
        </p:spPr>
        <p:txBody>
          <a:bodyPr/>
          <a:lstStyle>
            <a:lvl1pPr>
              <a:defRPr/>
            </a:lvl1pPr>
          </a:lstStyle>
          <a:p>
            <a:pPr>
              <a:defRPr/>
            </a:pPr>
            <a:fld id="{8A647FA3-C029-4B15-9637-8B1DFF0D09A8}" type="slidenum">
              <a:rPr lang="en-US" altLang="en-US"/>
              <a:pPr>
                <a:defRPr/>
              </a:pPr>
              <a:t>‹#›</a:t>
            </a:fld>
            <a:endParaRPr lang="en-US" altLang="en-US" dirty="0"/>
          </a:p>
        </p:txBody>
      </p:sp>
    </p:spTree>
    <p:extLst>
      <p:ext uri="{BB962C8B-B14F-4D97-AF65-F5344CB8AC3E}">
        <p14:creationId xmlns:p14="http://schemas.microsoft.com/office/powerpoint/2010/main" val="3072671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0836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914400" y="1200150"/>
            <a:ext cx="38100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76800" y="1200151"/>
            <a:ext cx="38100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76800" y="2956322"/>
            <a:ext cx="38100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a:extLst>
              <a:ext uri="{FF2B5EF4-FFF2-40B4-BE49-F238E27FC236}">
                <a16:creationId xmlns:a16="http://schemas.microsoft.com/office/drawing/2014/main" id="{7C0FF71C-CE98-45EA-853A-F54DC51374F9}"/>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a:extLst>
              <a:ext uri="{FF2B5EF4-FFF2-40B4-BE49-F238E27FC236}">
                <a16:creationId xmlns:a16="http://schemas.microsoft.com/office/drawing/2014/main" id="{FAFAEB9D-2FBF-4355-86A9-FE3896BA80B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1">
            <a:extLst>
              <a:ext uri="{FF2B5EF4-FFF2-40B4-BE49-F238E27FC236}">
                <a16:creationId xmlns:a16="http://schemas.microsoft.com/office/drawing/2014/main" id="{7B627ED8-A40E-4C77-96B5-1D4E8163E8F5}"/>
              </a:ext>
            </a:extLst>
          </p:cNvPr>
          <p:cNvSpPr>
            <a:spLocks noGrp="1" noChangeArrowheads="1"/>
          </p:cNvSpPr>
          <p:nvPr>
            <p:ph type="sldNum" sz="quarter" idx="12"/>
          </p:nvPr>
        </p:nvSpPr>
        <p:spPr>
          <a:ln/>
        </p:spPr>
        <p:txBody>
          <a:bodyPr/>
          <a:lstStyle>
            <a:lvl1pPr>
              <a:defRPr/>
            </a:lvl1pPr>
          </a:lstStyle>
          <a:p>
            <a:pPr>
              <a:defRPr/>
            </a:pPr>
            <a:fld id="{664B9A41-A4C0-49DF-9350-9FA58A7FFB60}" type="slidenum">
              <a:rPr lang="en-US" altLang="en-US"/>
              <a:pPr>
                <a:defRPr/>
              </a:pPr>
              <a:t>‹#›</a:t>
            </a:fld>
            <a:endParaRPr lang="en-US" altLang="en-US" dirty="0"/>
          </a:p>
        </p:txBody>
      </p:sp>
    </p:spTree>
    <p:extLst>
      <p:ext uri="{BB962C8B-B14F-4D97-AF65-F5344CB8AC3E}">
        <p14:creationId xmlns:p14="http://schemas.microsoft.com/office/powerpoint/2010/main" val="3744130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33343"/>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1000" dirty="0">
              <a:latin typeface="Avenir Next Regular"/>
            </a:endParaRPr>
          </a:p>
        </p:txBody>
      </p:sp>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Presentation Title</a:t>
            </a:r>
          </a:p>
        </p:txBody>
      </p:sp>
    </p:spTree>
    <p:extLst>
      <p:ext uri="{BB962C8B-B14F-4D97-AF65-F5344CB8AC3E}">
        <p14:creationId xmlns:p14="http://schemas.microsoft.com/office/powerpoint/2010/main" val="2350229951"/>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3" r:id="rId3"/>
    <p:sldLayoutId id="2147483665" r:id="rId4"/>
    <p:sldLayoutId id="2147483666" r:id="rId5"/>
    <p:sldLayoutId id="2147483667" r:id="rId6"/>
    <p:sldLayoutId id="2147483668" r:id="rId7"/>
  </p:sldLayoutIdLst>
  <p:hf hdr="0" dt="0"/>
  <p:txStyles>
    <p:titleStyle>
      <a:lvl1pPr algn="ctr" defTabSz="457200" rtl="0" eaLnBrk="1" latinLnBrk="0" hangingPunct="1">
        <a:spcBef>
          <a:spcPct val="0"/>
        </a:spcBef>
        <a:buNone/>
        <a:defRPr sz="4000" kern="1200" baseline="0">
          <a:solidFill>
            <a:schemeClr val="bg1"/>
          </a:solidFill>
          <a:latin typeface="Avenir Next Regular"/>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s://www.americanbar.org/groups/antitrust_law/resources/on-demand/robert-hubbard/" TargetMode="External"/><Relationship Id="rId3" Type="http://schemas.openxmlformats.org/officeDocument/2006/relationships/hyperlink" Target="https://www.americanbar.org/groups/antitrust_law/resources/on-demand/lloyd-constantine/" TargetMode="External"/><Relationship Id="rId7" Type="http://schemas.openxmlformats.org/officeDocument/2006/relationships/hyperlink" Target="https://www.americanbar.org/groups/antitrust_law/resources/on-demand/kevin-oconnor/"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americanbar.org/groups/antitrust_law/resources/on-demand/laurel-price/" TargetMode="External"/><Relationship Id="rId5" Type="http://schemas.openxmlformats.org/officeDocument/2006/relationships/hyperlink" Target="https://www.americanbar.org/groups/antitrust_law/resources/on-demand/robert-langer/" TargetMode="External"/><Relationship Id="rId4" Type="http://schemas.openxmlformats.org/officeDocument/2006/relationships/hyperlink" Target="https://www.americanbar.org/groups/antitrust_law/resources/on-demand/michael-brockmeyer/" TargetMode="External"/><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protect-us.mimecast.com/s/DBAxCADQK9SEVwwWSXj-1n?domain=lnks.gd"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hyperlink" Target="https://protect-us.mimecast.com/s/DBAxCADQK9SEVwwWSXj-1n?domain=lnks.gd"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_ftnref1"/></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_ftnref1"/></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AF7C3B-A4CE-4602-B93B-D4C74F410362}"/>
              </a:ext>
            </a:extLst>
          </p:cNvPr>
          <p:cNvSpPr>
            <a:spLocks noGrp="1"/>
          </p:cNvSpPr>
          <p:nvPr>
            <p:ph type="ftr" sz="quarter" idx="11"/>
          </p:nvPr>
        </p:nvSpPr>
        <p:spPr>
          <a:xfrm>
            <a:off x="104184" y="4775093"/>
            <a:ext cx="1773477" cy="184361"/>
          </a:xfrm>
        </p:spPr>
        <p:txBody>
          <a:bodyPr/>
          <a:lstStyle/>
          <a:p>
            <a:endParaRPr lang="en-US" sz="900" dirty="0"/>
          </a:p>
        </p:txBody>
      </p:sp>
      <p:sp>
        <p:nvSpPr>
          <p:cNvPr id="8194" name="Slide Number Placeholder 5">
            <a:extLst>
              <a:ext uri="{FF2B5EF4-FFF2-40B4-BE49-F238E27FC236}">
                <a16:creationId xmlns:a16="http://schemas.microsoft.com/office/drawing/2014/main" id="{7B437428-67C6-423F-99FE-818AB7500333}"/>
              </a:ext>
            </a:extLst>
          </p:cNvPr>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100">
                <a:solidFill>
                  <a:schemeClr val="tx1"/>
                </a:solidFill>
                <a:latin typeface="Book Antiqua" panose="02040602050305030304" pitchFamily="18" charset="0"/>
              </a:defRPr>
            </a:lvl1pPr>
            <a:lvl2pPr marL="557213" indent="-214313">
              <a:spcBef>
                <a:spcPct val="20000"/>
              </a:spcBef>
              <a:buClr>
                <a:schemeClr val="accent1"/>
              </a:buClr>
              <a:buSzPct val="75000"/>
              <a:buFont typeface="Wingdings" panose="05000000000000000000" pitchFamily="2" charset="2"/>
              <a:buChar char="n"/>
              <a:defRPr sz="1950">
                <a:solidFill>
                  <a:schemeClr val="tx1"/>
                </a:solidFill>
                <a:latin typeface="Book Antiqua" panose="02040602050305030304" pitchFamily="18" charset="0"/>
              </a:defRPr>
            </a:lvl2pPr>
            <a:lvl3pPr marL="857250" indent="-171450">
              <a:spcBef>
                <a:spcPct val="20000"/>
              </a:spcBef>
              <a:buClr>
                <a:schemeClr val="folHlink"/>
              </a:buClr>
              <a:buSzPct val="55000"/>
              <a:buFont typeface="Wingdings" panose="05000000000000000000" pitchFamily="2" charset="2"/>
              <a:buChar char="n"/>
              <a:defRPr sz="1725">
                <a:solidFill>
                  <a:schemeClr val="tx1"/>
                </a:solidFill>
                <a:latin typeface="Book Antiqua" panose="02040602050305030304" pitchFamily="18" charset="0"/>
              </a:defRPr>
            </a:lvl3pPr>
            <a:lvl4pPr marL="12001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4pPr>
            <a:lvl5pPr marL="15430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5pPr>
            <a:lvl6pPr marL="18859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6pPr>
            <a:lvl7pPr marL="22288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7pPr>
            <a:lvl8pPr marL="25717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8pPr>
            <a:lvl9pPr marL="29146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9pPr>
          </a:lstStyle>
          <a:p>
            <a:pPr>
              <a:spcBef>
                <a:spcPct val="0"/>
              </a:spcBef>
              <a:buClrTx/>
              <a:buSzTx/>
              <a:buFontTx/>
              <a:buNone/>
            </a:pPr>
            <a:fld id="{8DA92883-21C1-450F-A8DC-302A138B3EFE}" type="slidenum">
              <a:rPr lang="en-US" altLang="en-US" sz="750">
                <a:latin typeface="Arial" panose="020B0604020202020204" pitchFamily="34" charset="0"/>
              </a:rPr>
              <a:pPr>
                <a:spcBef>
                  <a:spcPct val="0"/>
                </a:spcBef>
                <a:buClrTx/>
                <a:buSzTx/>
                <a:buFontTx/>
                <a:buNone/>
              </a:pPr>
              <a:t>1</a:t>
            </a:fld>
            <a:endParaRPr lang="en-US" altLang="en-US" sz="750" dirty="0">
              <a:latin typeface="Arial" panose="020B0604020202020204" pitchFamily="34" charset="0"/>
            </a:endParaRPr>
          </a:p>
        </p:txBody>
      </p:sp>
      <p:sp>
        <p:nvSpPr>
          <p:cNvPr id="8195" name="Rectangle 2">
            <a:extLst>
              <a:ext uri="{FF2B5EF4-FFF2-40B4-BE49-F238E27FC236}">
                <a16:creationId xmlns:a16="http://schemas.microsoft.com/office/drawing/2014/main" id="{6621413C-D5F3-4122-9CBA-0F1E5B54EBCF}"/>
              </a:ext>
            </a:extLst>
          </p:cNvPr>
          <p:cNvSpPr>
            <a:spLocks noChangeArrowheads="1"/>
          </p:cNvSpPr>
          <p:nvPr/>
        </p:nvSpPr>
        <p:spPr bwMode="auto">
          <a:xfrm>
            <a:off x="825500" y="1377950"/>
            <a:ext cx="7562850" cy="1193800"/>
          </a:xfrm>
          <a:prstGeom prst="rect">
            <a:avLst/>
          </a:prstGeom>
          <a:noFill/>
          <a:ln w="9525">
            <a:noFill/>
            <a:miter lim="800000"/>
            <a:headEnd/>
            <a:tailEnd/>
          </a:ln>
          <a:effec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Book Antiqua" panose="02040602050305030304" pitchFamily="18"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Book Antiqua" panose="02040602050305030304" pitchFamily="18"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Book Antiqua" panose="02040602050305030304" pitchFamily="18"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Book Antiqua" panose="02040602050305030304" pitchFamily="18"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defRPr/>
            </a:pPr>
            <a:endParaRPr lang="en-US" altLang="en-US" sz="2400" b="1" dirty="0">
              <a:solidFill>
                <a:schemeClr val="bg1"/>
              </a:solidFill>
              <a:effectLst>
                <a:outerShdw blurRad="38100" dist="38100" dir="2700000" algn="tl">
                  <a:srgbClr val="000000">
                    <a:alpha val="43137"/>
                  </a:srgbClr>
                </a:outerShdw>
              </a:effectLst>
            </a:endParaRPr>
          </a:p>
        </p:txBody>
      </p:sp>
      <p:sp>
        <p:nvSpPr>
          <p:cNvPr id="8196" name="Text Box 3">
            <a:extLst>
              <a:ext uri="{FF2B5EF4-FFF2-40B4-BE49-F238E27FC236}">
                <a16:creationId xmlns:a16="http://schemas.microsoft.com/office/drawing/2014/main" id="{6BA37417-2ABD-4CCB-BDA8-B09F2FF17597}"/>
              </a:ext>
            </a:extLst>
          </p:cNvPr>
          <p:cNvSpPr txBox="1">
            <a:spLocks noChangeArrowheads="1"/>
          </p:cNvSpPr>
          <p:nvPr/>
        </p:nvSpPr>
        <p:spPr bwMode="auto">
          <a:xfrm>
            <a:off x="790575" y="607330"/>
            <a:ext cx="76327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Book Antiqua" panose="02040602050305030304" pitchFamily="18"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Book Antiqua" panose="02040602050305030304" pitchFamily="18"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Book Antiqua" panose="02040602050305030304" pitchFamily="18"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Book Antiqua" panose="02040602050305030304" pitchFamily="18"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defRPr/>
            </a:pPr>
            <a:r>
              <a:rPr lang="en-US" altLang="en-US" sz="2000" b="1" cap="small" dirty="0">
                <a:solidFill>
                  <a:schemeClr val="bg1"/>
                </a:solidFill>
                <a:effectLst>
                  <a:outerShdw blurRad="38100" dist="38100" dir="2700000" algn="tl">
                    <a:srgbClr val="000000">
                      <a:alpha val="43137"/>
                    </a:srgbClr>
                  </a:outerShdw>
                </a:effectLst>
              </a:rPr>
              <a:t>National Association of Attorneys General</a:t>
            </a:r>
          </a:p>
          <a:p>
            <a:pPr algn="ctr" eaLnBrk="1" hangingPunct="1">
              <a:spcBef>
                <a:spcPct val="0"/>
              </a:spcBef>
              <a:buClrTx/>
              <a:buSzTx/>
              <a:buFontTx/>
              <a:buNone/>
              <a:defRPr/>
            </a:pPr>
            <a:r>
              <a:rPr lang="en-US" altLang="en-US" sz="2000" b="1" cap="small" dirty="0">
                <a:solidFill>
                  <a:schemeClr val="bg1"/>
                </a:solidFill>
                <a:effectLst>
                  <a:outerShdw blurRad="38100" dist="38100" dir="2700000" algn="tl">
                    <a:srgbClr val="000000">
                      <a:alpha val="43137"/>
                    </a:srgbClr>
                  </a:outerShdw>
                </a:effectLst>
              </a:rPr>
              <a:t>Eastern Region Meeting</a:t>
            </a:r>
          </a:p>
        </p:txBody>
      </p:sp>
      <p:sp>
        <p:nvSpPr>
          <p:cNvPr id="8198" name="Line 5">
            <a:extLst>
              <a:ext uri="{FF2B5EF4-FFF2-40B4-BE49-F238E27FC236}">
                <a16:creationId xmlns:a16="http://schemas.microsoft.com/office/drawing/2014/main" id="{EAE774B0-C1E5-40D6-A9E3-0BC36CF9F700}"/>
              </a:ext>
            </a:extLst>
          </p:cNvPr>
          <p:cNvSpPr>
            <a:spLocks noChangeShapeType="1"/>
          </p:cNvSpPr>
          <p:nvPr/>
        </p:nvSpPr>
        <p:spPr bwMode="auto">
          <a:xfrm flipH="1">
            <a:off x="4884738" y="95251"/>
            <a:ext cx="1338262" cy="1561161"/>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8199" name="Line 6">
            <a:extLst>
              <a:ext uri="{FF2B5EF4-FFF2-40B4-BE49-F238E27FC236}">
                <a16:creationId xmlns:a16="http://schemas.microsoft.com/office/drawing/2014/main" id="{F178893B-AF71-43A4-B74E-CBB4CBCAF4BB}"/>
              </a:ext>
            </a:extLst>
          </p:cNvPr>
          <p:cNvSpPr>
            <a:spLocks noChangeShapeType="1"/>
          </p:cNvSpPr>
          <p:nvPr/>
        </p:nvSpPr>
        <p:spPr bwMode="auto">
          <a:xfrm flipV="1">
            <a:off x="1714500" y="1883569"/>
            <a:ext cx="60579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8201" name="Text Box 8">
            <a:extLst>
              <a:ext uri="{FF2B5EF4-FFF2-40B4-BE49-F238E27FC236}">
                <a16:creationId xmlns:a16="http://schemas.microsoft.com/office/drawing/2014/main" id="{48FBB408-C51C-4D45-8DE0-F121300C13CB}"/>
              </a:ext>
            </a:extLst>
          </p:cNvPr>
          <p:cNvSpPr txBox="1">
            <a:spLocks noChangeArrowheads="1"/>
          </p:cNvSpPr>
          <p:nvPr/>
        </p:nvSpPr>
        <p:spPr bwMode="auto">
          <a:xfrm>
            <a:off x="727075" y="1395186"/>
            <a:ext cx="7689850" cy="318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Book Antiqua" panose="02040602050305030304" pitchFamily="18"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Book Antiqua" panose="02040602050305030304" pitchFamily="18"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Book Antiqua" panose="02040602050305030304" pitchFamily="18"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Book Antiqua" panose="02040602050305030304" pitchFamily="18"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defRPr/>
            </a:pPr>
            <a:endParaRPr lang="en-US" altLang="en-US" sz="1200" b="1" dirty="0">
              <a:solidFill>
                <a:schemeClr val="bg1"/>
              </a:solidFill>
              <a:effectLst>
                <a:outerShdw blurRad="38100" dist="38100" dir="2700000" algn="tl">
                  <a:srgbClr val="000000">
                    <a:alpha val="43137"/>
                  </a:srgbClr>
                </a:outerShdw>
              </a:effectLst>
            </a:endParaRPr>
          </a:p>
          <a:p>
            <a:pPr marL="0" marR="0" algn="ctr">
              <a:lnSpc>
                <a:spcPct val="107000"/>
              </a:lnSpc>
              <a:spcBef>
                <a:spcPts val="0"/>
              </a:spcBef>
              <a:spcAft>
                <a:spcPts val="0"/>
              </a:spcAft>
              <a:buNone/>
            </a:pPr>
            <a:r>
              <a:rPr lang="en-US" altLang="en-US" sz="2400" b="1" dirty="0">
                <a:solidFill>
                  <a:schemeClr val="bg1"/>
                </a:solidFill>
                <a:effectLst>
                  <a:outerShdw blurRad="38100" dist="38100" dir="2700000" algn="tl">
                    <a:srgbClr val="000000">
                      <a:alpha val="43137"/>
                    </a:srgbClr>
                  </a:outerShdw>
                </a:effectLst>
              </a:rPr>
              <a:t> </a:t>
            </a:r>
            <a:r>
              <a:rPr lang="en-US" sz="2400" b="1" cap="small"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Brief History Regarding the Origins </a:t>
            </a:r>
          </a:p>
          <a:p>
            <a:pPr marL="0" marR="0" algn="ctr">
              <a:lnSpc>
                <a:spcPct val="107000"/>
              </a:lnSpc>
              <a:spcBef>
                <a:spcPts val="0"/>
              </a:spcBef>
              <a:spcAft>
                <a:spcPts val="0"/>
              </a:spcAft>
              <a:buNone/>
            </a:pPr>
            <a:r>
              <a:rPr lang="en-US" sz="2400" b="1" cap="small"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and Early Development of </a:t>
            </a:r>
          </a:p>
          <a:p>
            <a:pPr marL="0" marR="0" algn="ctr">
              <a:lnSpc>
                <a:spcPct val="107000"/>
              </a:lnSpc>
              <a:spcBef>
                <a:spcPts val="0"/>
              </a:spcBef>
              <a:spcAft>
                <a:spcPts val="0"/>
              </a:spcAft>
              <a:buNone/>
            </a:pPr>
            <a:r>
              <a:rPr lang="en-US" sz="2400" b="1" cap="small"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Multistate Enfor­­cement</a:t>
            </a:r>
          </a:p>
          <a:p>
            <a:pPr algn="ctr">
              <a:spcBef>
                <a:spcPct val="0"/>
              </a:spcBef>
              <a:buClrTx/>
              <a:buSzTx/>
              <a:buNone/>
              <a:defRPr/>
            </a:pPr>
            <a:endParaRPr lang="en-US" altLang="en-US" sz="1600" b="1" dirty="0">
              <a:solidFill>
                <a:schemeClr val="bg1"/>
              </a:solidFill>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1600" b="1" dirty="0">
              <a:solidFill>
                <a:schemeClr val="bg1"/>
              </a:solidFill>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1600" b="1" dirty="0">
              <a:solidFill>
                <a:schemeClr val="bg1"/>
              </a:solidFill>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1600" b="1" cap="small" dirty="0">
                <a:solidFill>
                  <a:schemeClr val="bg1"/>
                </a:solidFill>
                <a:effectLst>
                  <a:outerShdw blurRad="38100" dist="38100" dir="2700000" algn="tl">
                    <a:srgbClr val="000000">
                      <a:alpha val="43137"/>
                    </a:srgbClr>
                  </a:outerShdw>
                </a:effectLst>
              </a:rPr>
              <a:t>Robert M. Langer and Mia </a:t>
            </a:r>
            <a:r>
              <a:rPr lang="en-US" altLang="en-US" sz="1600" b="1" cap="small" dirty="0" err="1">
                <a:solidFill>
                  <a:schemeClr val="bg1"/>
                </a:solidFill>
                <a:effectLst>
                  <a:outerShdw blurRad="38100" dist="38100" dir="2700000" algn="tl">
                    <a:srgbClr val="000000">
                      <a:alpha val="43137"/>
                    </a:srgbClr>
                  </a:outerShdw>
                </a:effectLst>
              </a:rPr>
              <a:t>Gratacos-Atterberry</a:t>
            </a:r>
            <a:r>
              <a:rPr lang="en-US" altLang="en-US" sz="1600" b="1" cap="small" dirty="0">
                <a:solidFill>
                  <a:schemeClr val="bg1"/>
                </a:solidFill>
                <a:effectLst>
                  <a:outerShdw blurRad="38100" dist="38100" dir="2700000" algn="tl">
                    <a:srgbClr val="000000">
                      <a:alpha val="43137"/>
                    </a:srgbClr>
                  </a:outerShdw>
                </a:effectLst>
              </a:rPr>
              <a:t>                        </a:t>
            </a:r>
          </a:p>
          <a:p>
            <a:pPr algn="ctr" eaLnBrk="1" hangingPunct="1">
              <a:spcBef>
                <a:spcPct val="0"/>
              </a:spcBef>
              <a:buClrTx/>
              <a:buSzTx/>
              <a:buFontTx/>
              <a:buNone/>
              <a:defRPr/>
            </a:pPr>
            <a:r>
              <a:rPr lang="en-US" altLang="en-US" sz="1600" b="1" cap="small" dirty="0">
                <a:solidFill>
                  <a:schemeClr val="bg1"/>
                </a:solidFill>
                <a:effectLst>
                  <a:outerShdw blurRad="38100" dist="38100" dir="2700000" algn="tl">
                    <a:srgbClr val="000000">
                      <a:alpha val="43137"/>
                    </a:srgbClr>
                  </a:outerShdw>
                </a:effectLst>
              </a:rPr>
              <a:t>Wiggin and Dana LLP            </a:t>
            </a:r>
          </a:p>
          <a:p>
            <a:pPr eaLnBrk="1" hangingPunct="1">
              <a:spcBef>
                <a:spcPct val="0"/>
              </a:spcBef>
              <a:buClrTx/>
              <a:buSzTx/>
              <a:buFontTx/>
              <a:buNone/>
              <a:defRPr/>
            </a:pPr>
            <a:endParaRPr lang="en-US" altLang="en-US" sz="1600" b="1" cap="small" dirty="0">
              <a:solidFill>
                <a:schemeClr val="bg1"/>
              </a:solidFill>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1600" b="1" cap="small" dirty="0">
                <a:solidFill>
                  <a:schemeClr val="bg1"/>
                </a:solidFill>
                <a:effectLst>
                  <a:outerShdw blurRad="38100" dist="38100" dir="2700000" algn="tl">
                    <a:srgbClr val="000000">
                      <a:alpha val="43137"/>
                    </a:srgbClr>
                  </a:outerShdw>
                </a:effectLst>
              </a:rPr>
              <a:t>August 2, 2023</a:t>
            </a:r>
            <a:endParaRPr lang="en-US" altLang="en-US" sz="1600" cap="small" dirty="0">
              <a:solidFill>
                <a:schemeClr val="bg1"/>
              </a:solidFill>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C19F6357-CADE-4109-9BD4-CAED3FDB165F}"/>
              </a:ext>
            </a:extLst>
          </p:cNvPr>
          <p:cNvSpPr txBox="1"/>
          <p:nvPr/>
        </p:nvSpPr>
        <p:spPr>
          <a:xfrm>
            <a:off x="2171700" y="261298"/>
            <a:ext cx="685800" cy="300082"/>
          </a:xfrm>
          <a:prstGeom prst="rect">
            <a:avLst/>
          </a:prstGeom>
          <a:noFill/>
        </p:spPr>
        <p:txBody>
          <a:bodyPr wrap="square" rtlCol="0">
            <a:spAutoFit/>
          </a:bodyPr>
          <a:lstStyle/>
          <a:p>
            <a:endParaRPr lang="en-US" sz="13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FC6D-04C5-F0B4-8304-07D1E16D2A86}"/>
              </a:ext>
            </a:extLst>
          </p:cNvPr>
          <p:cNvSpPr>
            <a:spLocks noGrp="1"/>
          </p:cNvSpPr>
          <p:nvPr>
            <p:ph type="title"/>
          </p:nvPr>
        </p:nvSpPr>
        <p:spPr>
          <a:xfrm>
            <a:off x="998161" y="102393"/>
            <a:ext cx="7405505" cy="944629"/>
          </a:xfrm>
        </p:spPr>
        <p:txBody>
          <a:bodyPr>
            <a:noAutofit/>
          </a:bodyPr>
          <a:lstStyle/>
          <a:p>
            <a:r>
              <a:rPr lang="en-US" sz="2400" b="1" i="1" dirty="0">
                <a:effectLst>
                  <a:outerShdw blurRad="38100" dist="38100" dir="2700000" algn="tl">
                    <a:srgbClr val="000000">
                      <a:alpha val="43137"/>
                    </a:srgbClr>
                  </a:outerShdw>
                </a:effectLst>
                <a:latin typeface="Book Antiqua" panose="02040602050305030304" pitchFamily="18" charset="0"/>
              </a:rPr>
              <a:t>Clozapine Antitrust Litigation,</a:t>
            </a:r>
            <a:br>
              <a:rPr lang="en-US" sz="2400" b="1" i="1" dirty="0">
                <a:effectLst>
                  <a:outerShdw blurRad="38100" dist="38100" dir="2700000" algn="tl">
                    <a:srgbClr val="000000">
                      <a:alpha val="43137"/>
                    </a:srgbClr>
                  </a:outerShdw>
                </a:effectLst>
                <a:latin typeface="Book Antiqua" panose="02040602050305030304" pitchFamily="18" charset="0"/>
              </a:rPr>
            </a:br>
            <a:r>
              <a:rPr lang="en-US" sz="2400" b="1" i="1" dirty="0">
                <a:effectLst>
                  <a:outerShdw blurRad="38100" dist="38100" dir="2700000" algn="tl">
                    <a:srgbClr val="000000">
                      <a:alpha val="43137"/>
                    </a:srgbClr>
                  </a:outerShdw>
                </a:effectLst>
                <a:latin typeface="Book Antiqua" panose="02040602050305030304" pitchFamily="18" charset="0"/>
              </a:rPr>
              <a:t> </a:t>
            </a:r>
            <a:r>
              <a:rPr lang="en-US" sz="2400" b="1" dirty="0">
                <a:effectLst>
                  <a:outerShdw blurRad="38100" dist="38100" dir="2700000" algn="tl">
                    <a:srgbClr val="000000">
                      <a:alpha val="43137"/>
                    </a:srgbClr>
                  </a:outerShdw>
                </a:effectLst>
                <a:latin typeface="Book Antiqua" panose="02040602050305030304" pitchFamily="18" charset="0"/>
              </a:rPr>
              <a:t>MDL  Docket No. 874 (N.D. Ill.)</a:t>
            </a:r>
          </a:p>
        </p:txBody>
      </p:sp>
      <p:sp>
        <p:nvSpPr>
          <p:cNvPr id="3" name="Content Placeholder 2">
            <a:extLst>
              <a:ext uri="{FF2B5EF4-FFF2-40B4-BE49-F238E27FC236}">
                <a16:creationId xmlns:a16="http://schemas.microsoft.com/office/drawing/2014/main" id="{EAECA8F7-3B89-23A0-4A47-9523B35B9BE6}"/>
              </a:ext>
            </a:extLst>
          </p:cNvPr>
          <p:cNvSpPr>
            <a:spLocks noGrp="1"/>
          </p:cNvSpPr>
          <p:nvPr>
            <p:ph idx="1"/>
          </p:nvPr>
        </p:nvSpPr>
        <p:spPr/>
        <p:txBody>
          <a:bodyPr/>
          <a:lstStyle/>
          <a:p>
            <a:pPr marL="0" indent="0">
              <a:buNone/>
            </a:pPr>
            <a:endParaRPr lang="en-US" dirty="0"/>
          </a:p>
        </p:txBody>
      </p:sp>
      <p:sp>
        <p:nvSpPr>
          <p:cNvPr id="4" name="Footer Placeholder 3">
            <a:extLst>
              <a:ext uri="{FF2B5EF4-FFF2-40B4-BE49-F238E27FC236}">
                <a16:creationId xmlns:a16="http://schemas.microsoft.com/office/drawing/2014/main" id="{63BA1033-4B9D-B246-74C7-6F990291F265}"/>
              </a:ext>
            </a:extLst>
          </p:cNvPr>
          <p:cNvSpPr>
            <a:spLocks noGrp="1"/>
          </p:cNvSpPr>
          <p:nvPr>
            <p:ph type="ftr" sz="quarter" idx="11"/>
          </p:nvPr>
        </p:nvSpPr>
        <p:spPr>
          <a:xfrm>
            <a:off x="8229600" y="4767263"/>
            <a:ext cx="614253" cy="273844"/>
          </a:xfrm>
        </p:spPr>
        <p:txBody>
          <a:bodyPr/>
          <a:lstStyle/>
          <a:p>
            <a:r>
              <a:rPr lang="en-US" sz="1000" dirty="0">
                <a:solidFill>
                  <a:schemeClr val="bg1"/>
                </a:solidFill>
              </a:rPr>
              <a:t>10</a:t>
            </a:r>
          </a:p>
        </p:txBody>
      </p:sp>
      <p:sp>
        <p:nvSpPr>
          <p:cNvPr id="5" name="Slide Number Placeholder 4">
            <a:extLst>
              <a:ext uri="{FF2B5EF4-FFF2-40B4-BE49-F238E27FC236}">
                <a16:creationId xmlns:a16="http://schemas.microsoft.com/office/drawing/2014/main" id="{A791A873-3901-FF2A-0605-9D00A6EEB734}"/>
              </a:ext>
            </a:extLst>
          </p:cNvPr>
          <p:cNvSpPr>
            <a:spLocks noGrp="1"/>
          </p:cNvSpPr>
          <p:nvPr>
            <p:ph type="sldNum" sz="quarter" idx="12"/>
          </p:nvPr>
        </p:nvSpPr>
        <p:spPr/>
        <p:txBody>
          <a:bodyPr/>
          <a:lstStyle/>
          <a:p>
            <a:fld id="{D57F1E4F-1CFF-5643-939E-02111984F565}" type="slidenum">
              <a:rPr lang="en-US" smtClean="0"/>
              <a:pPr/>
              <a:t>10</a:t>
            </a:fld>
            <a:endParaRPr lang="en-US" dirty="0"/>
          </a:p>
        </p:txBody>
      </p:sp>
      <p:sp>
        <p:nvSpPr>
          <p:cNvPr id="9" name="TextBox 8">
            <a:extLst>
              <a:ext uri="{FF2B5EF4-FFF2-40B4-BE49-F238E27FC236}">
                <a16:creationId xmlns:a16="http://schemas.microsoft.com/office/drawing/2014/main" id="{F65AAA99-D17B-6A7F-A2C6-6B5B6A8D2D2C}"/>
              </a:ext>
            </a:extLst>
          </p:cNvPr>
          <p:cNvSpPr txBox="1"/>
          <p:nvPr/>
        </p:nvSpPr>
        <p:spPr>
          <a:xfrm>
            <a:off x="1521672" y="1216704"/>
            <a:ext cx="6881993" cy="3108543"/>
          </a:xfrm>
          <a:prstGeom prst="rect">
            <a:avLst/>
          </a:prstGeom>
          <a:noFill/>
        </p:spPr>
        <p:txBody>
          <a:bodyPr wrap="square">
            <a:spAutoFit/>
          </a:bodyPr>
          <a:lstStyle/>
          <a:p>
            <a:pPr marL="0" indent="0">
              <a:buNone/>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ndParaRPr>
          </a:p>
          <a:p>
            <a:pPr marL="285750" indent="-285750">
              <a:buFont typeface="Wingdings" panose="05000000000000000000" pitchFamily="2" charset="2"/>
              <a:buChar char="Ø"/>
            </a:pP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In 1992, 33 states and D.C. were able to negotiate a resolution valued at about $20 million for consumers nationwide regarding an alleged tying arrangement by Sandoz and Caremark that had conditioned the purchase of the drug, sold under the trade name, Clozaril, upon the purchase of blood-monitoring services exclusively designated by the drug manufacturer.  The tying arrangement dramatically increased the cost of a critically important psychotropic drug that provided otherwise treatment-resistant schizophrenic patients the opportunity to enjoy a substantially higher quality of life. </a:t>
            </a:r>
            <a:endParaRPr lang="en-US"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285750" indent="-285750">
              <a:buFont typeface="Wingdings" panose="05000000000000000000" pitchFamily="2" charset="2"/>
              <a:buChar char="Ø"/>
            </a:pPr>
            <a:endParaRPr lang="en-US" sz="18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285750" indent="-285750">
              <a:buFont typeface="Wingdings" panose="05000000000000000000" pitchFamily="2" charset="2"/>
              <a:buChar char="Ø"/>
            </a:pPr>
            <a:endParaRPr lang="en-US" sz="18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p:txBody>
      </p:sp>
    </p:spTree>
    <p:extLst>
      <p:ext uri="{BB962C8B-B14F-4D97-AF65-F5344CB8AC3E}">
        <p14:creationId xmlns:p14="http://schemas.microsoft.com/office/powerpoint/2010/main" val="199201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3E1F0-0E68-429B-99C5-6D157DE41E80}"/>
              </a:ext>
            </a:extLst>
          </p:cNvPr>
          <p:cNvSpPr>
            <a:spLocks noGrp="1"/>
          </p:cNvSpPr>
          <p:nvPr>
            <p:ph type="title"/>
          </p:nvPr>
        </p:nvSpPr>
        <p:spPr>
          <a:xfrm>
            <a:off x="628650" y="369480"/>
            <a:ext cx="7886700" cy="730251"/>
          </a:xfrm>
        </p:spPr>
        <p:txBody>
          <a:bodyPr>
            <a:normAutofit/>
          </a:bodyPr>
          <a:lstStyle/>
          <a:p>
            <a:r>
              <a:rPr lang="en-US" sz="2400" b="1" cap="small"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NAAG Multistate Antitrust Task Force</a:t>
            </a:r>
            <a:endParaRPr lang="en-US" sz="2400" b="1" cap="small" dirty="0">
              <a:effectLst>
                <a:outerShdw blurRad="38100" dist="38100" dir="2700000" algn="tl">
                  <a:srgbClr val="000000">
                    <a:alpha val="43137"/>
                  </a:srgbClr>
                </a:outerShdw>
              </a:effectLst>
              <a:latin typeface="Book Antiqua" panose="02040602050305030304" pitchFamily="18" charset="0"/>
            </a:endParaRPr>
          </a:p>
        </p:txBody>
      </p:sp>
      <p:sp>
        <p:nvSpPr>
          <p:cNvPr id="3" name="Content Placeholder 2">
            <a:extLst>
              <a:ext uri="{FF2B5EF4-FFF2-40B4-BE49-F238E27FC236}">
                <a16:creationId xmlns:a16="http://schemas.microsoft.com/office/drawing/2014/main" id="{5D9FB6B6-EF91-4C4E-BF72-2AD98259E3E4}"/>
              </a:ext>
            </a:extLst>
          </p:cNvPr>
          <p:cNvSpPr>
            <a:spLocks noGrp="1"/>
          </p:cNvSpPr>
          <p:nvPr>
            <p:ph idx="1"/>
          </p:nvPr>
        </p:nvSpPr>
        <p:spPr/>
        <p:txBody>
          <a:bodyPr/>
          <a:lstStyle/>
          <a:p>
            <a:endParaRPr lang="en-US" dirty="0"/>
          </a:p>
        </p:txBody>
      </p:sp>
      <p:sp>
        <p:nvSpPr>
          <p:cNvPr id="5" name="Slide Number Placeholder 4">
            <a:extLst>
              <a:ext uri="{FF2B5EF4-FFF2-40B4-BE49-F238E27FC236}">
                <a16:creationId xmlns:a16="http://schemas.microsoft.com/office/drawing/2014/main" id="{F27F4DBD-C924-403C-AE08-531185D1C5F0}"/>
              </a:ext>
            </a:extLst>
          </p:cNvPr>
          <p:cNvSpPr>
            <a:spLocks noGrp="1"/>
          </p:cNvSpPr>
          <p:nvPr>
            <p:ph type="sldNum" sz="quarter" idx="12"/>
          </p:nvPr>
        </p:nvSpPr>
        <p:spPr/>
        <p:txBody>
          <a:bodyPr/>
          <a:lstStyle/>
          <a:p>
            <a:fld id="{D57F1E4F-1CFF-5643-939E-02111984F565}" type="slidenum">
              <a:rPr lang="en-US" smtClean="0"/>
              <a:pPr/>
              <a:t>11</a:t>
            </a:fld>
            <a:endParaRPr lang="en-US" dirty="0"/>
          </a:p>
        </p:txBody>
      </p:sp>
      <p:sp>
        <p:nvSpPr>
          <p:cNvPr id="7" name="TextBox 6">
            <a:extLst>
              <a:ext uri="{FF2B5EF4-FFF2-40B4-BE49-F238E27FC236}">
                <a16:creationId xmlns:a16="http://schemas.microsoft.com/office/drawing/2014/main" id="{D5FDE849-938B-428B-B306-B37E0699EAD3}"/>
              </a:ext>
            </a:extLst>
          </p:cNvPr>
          <p:cNvSpPr txBox="1"/>
          <p:nvPr/>
        </p:nvSpPr>
        <p:spPr>
          <a:xfrm>
            <a:off x="326572" y="1369298"/>
            <a:ext cx="8665936" cy="2985433"/>
          </a:xfrm>
          <a:prstGeom prst="rect">
            <a:avLst/>
          </a:prstGeom>
          <a:noFill/>
        </p:spPr>
        <p:txBody>
          <a:bodyPr wrap="square">
            <a:spAutoFit/>
          </a:bodyPr>
          <a:lstStyle/>
          <a:p>
            <a:pPr marL="285750" indent="-285750">
              <a:buFont typeface="Wingdings" panose="05000000000000000000" pitchFamily="2" charset="2"/>
              <a:buChar char="Ø"/>
            </a:pPr>
            <a:r>
              <a:rPr lang="en-US" sz="2000" b="1" i="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Hartford Fire Ins. Co. v. California</a:t>
            </a:r>
            <a:r>
              <a:rPr lang="en-US" sz="20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509 U.S. 764 (1993).</a:t>
            </a:r>
          </a:p>
          <a:p>
            <a:endParaRPr lang="en-US" b="1" dirty="0">
              <a:solidFill>
                <a:schemeClr val="bg1"/>
              </a:solidFill>
              <a:effectLst>
                <a:outerShdw blurRad="38100" dist="38100" dir="2700000" algn="tl">
                  <a:srgbClr val="000000">
                    <a:alpha val="43137"/>
                  </a:srgbClr>
                </a:outerShdw>
              </a:effectLst>
              <a:latin typeface="Book Antiqua" panose="02040602050305030304" pitchFamily="18" charset="0"/>
            </a:endParaRPr>
          </a:p>
          <a:p>
            <a:r>
              <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a:t>
            </a:r>
            <a:r>
              <a:rPr lang="en-US" sz="1400"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 </a:t>
            </a:r>
          </a:p>
          <a:p>
            <a:pPr marL="742950" lvl="1" indent="-285750">
              <a:buFont typeface="Wingdings" panose="05000000000000000000" pitchFamily="2" charset="2"/>
              <a:buChar char="§"/>
            </a:pPr>
            <a:r>
              <a:rPr lang="en-US"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Nineteen states brought suit alleging a boycott, both domestic and international, that adversely affected the U.S. commercial general liability market.  The conduct, as alleged, was not protected by the McCarran-Ferguson Act, and principles of international comity did not preclude application of the Sherman Act to conduct occurring outside the United States.</a:t>
            </a:r>
          </a:p>
          <a:p>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rPr>
              <a:t>		</a:t>
            </a:r>
          </a:p>
          <a:p>
            <a:pPr marL="285750" indent="-285750">
              <a:buFont typeface="Wingdings" panose="05000000000000000000" pitchFamily="2" charset="2"/>
              <a:buChar char="Ø"/>
            </a:pPr>
            <a:endParaRPr lang="en-US" sz="1200" b="1"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sp>
        <p:nvSpPr>
          <p:cNvPr id="8" name="Footer Placeholder 3">
            <a:extLst>
              <a:ext uri="{FF2B5EF4-FFF2-40B4-BE49-F238E27FC236}">
                <a16:creationId xmlns:a16="http://schemas.microsoft.com/office/drawing/2014/main" id="{30165873-9A3E-482E-B758-F2003CCF6EC2}"/>
              </a:ext>
            </a:extLst>
          </p:cNvPr>
          <p:cNvSpPr>
            <a:spLocks noGrp="1"/>
          </p:cNvSpPr>
          <p:nvPr>
            <p:ph type="ftr" sz="quarter" idx="11"/>
          </p:nvPr>
        </p:nvSpPr>
        <p:spPr>
          <a:xfrm>
            <a:off x="8223250" y="4773840"/>
            <a:ext cx="660400" cy="273844"/>
          </a:xfrm>
        </p:spPr>
        <p:txBody>
          <a:bodyPr/>
          <a:lstStyle/>
          <a:p>
            <a:r>
              <a:rPr lang="en-US" sz="900" dirty="0">
                <a:solidFill>
                  <a:schemeClr val="bg1"/>
                </a:solidFill>
              </a:rPr>
              <a:t>11</a:t>
            </a:r>
          </a:p>
        </p:txBody>
      </p:sp>
    </p:spTree>
    <p:extLst>
      <p:ext uri="{BB962C8B-B14F-4D97-AF65-F5344CB8AC3E}">
        <p14:creationId xmlns:p14="http://schemas.microsoft.com/office/powerpoint/2010/main" val="1030107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BC83B-6075-447C-AFD5-5D4250B737E6}"/>
              </a:ext>
            </a:extLst>
          </p:cNvPr>
          <p:cNvSpPr>
            <a:spLocks noGrp="1"/>
          </p:cNvSpPr>
          <p:nvPr>
            <p:ph type="title"/>
          </p:nvPr>
        </p:nvSpPr>
        <p:spPr>
          <a:xfrm>
            <a:off x="914400" y="208360"/>
            <a:ext cx="7772400" cy="706040"/>
          </a:xfrm>
        </p:spPr>
        <p:txBody>
          <a:bodyPr>
            <a:normAutofit fontScale="90000"/>
          </a:bodyPr>
          <a:lstStyle/>
          <a:p>
            <a:r>
              <a:rPr lang="en-US" sz="2400" b="1" i="1" cap="small"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Hartford Fire Ins. Co. v. California</a:t>
            </a:r>
            <a:r>
              <a:rPr lang="en-US" sz="24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509 U.S. 764 (1993).</a:t>
            </a:r>
            <a:br>
              <a:rPr lang="en-US" sz="24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br>
            <a:endParaRPr lang="en-US" sz="2400" dirty="0"/>
          </a:p>
        </p:txBody>
      </p:sp>
      <p:sp>
        <p:nvSpPr>
          <p:cNvPr id="3" name="Text Placeholder 2">
            <a:extLst>
              <a:ext uri="{FF2B5EF4-FFF2-40B4-BE49-F238E27FC236}">
                <a16:creationId xmlns:a16="http://schemas.microsoft.com/office/drawing/2014/main" id="{C568A0C5-0429-4A6A-BD5A-F6D029928CED}"/>
              </a:ext>
            </a:extLst>
          </p:cNvPr>
          <p:cNvSpPr>
            <a:spLocks noGrp="1"/>
          </p:cNvSpPr>
          <p:nvPr>
            <p:ph type="body" sz="half" idx="1"/>
          </p:nvPr>
        </p:nvSpPr>
        <p:spPr/>
        <p:txBody>
          <a:bodyPr/>
          <a:lstStyle/>
          <a:p>
            <a:endParaRPr lang="en-US" dirty="0"/>
          </a:p>
        </p:txBody>
      </p:sp>
      <p:sp>
        <p:nvSpPr>
          <p:cNvPr id="4" name="Content Placeholder 3">
            <a:extLst>
              <a:ext uri="{FF2B5EF4-FFF2-40B4-BE49-F238E27FC236}">
                <a16:creationId xmlns:a16="http://schemas.microsoft.com/office/drawing/2014/main" id="{3B73C75B-DD28-41F5-B2D2-0C46463AD160}"/>
              </a:ext>
            </a:extLst>
          </p:cNvPr>
          <p:cNvSpPr>
            <a:spLocks noGrp="1"/>
          </p:cNvSpPr>
          <p:nvPr>
            <p:ph sz="quarter" idx="2"/>
          </p:nvPr>
        </p:nvSpPr>
        <p:spPr/>
        <p:txBody>
          <a:bodyPr/>
          <a:lstStyle/>
          <a:p>
            <a:endParaRPr lang="en-US"/>
          </a:p>
        </p:txBody>
      </p:sp>
      <p:sp>
        <p:nvSpPr>
          <p:cNvPr id="5" name="Content Placeholder 4">
            <a:extLst>
              <a:ext uri="{FF2B5EF4-FFF2-40B4-BE49-F238E27FC236}">
                <a16:creationId xmlns:a16="http://schemas.microsoft.com/office/drawing/2014/main" id="{53A24A1E-50FC-4307-ABFD-919662C4D089}"/>
              </a:ext>
            </a:extLst>
          </p:cNvPr>
          <p:cNvSpPr>
            <a:spLocks noGrp="1"/>
          </p:cNvSpPr>
          <p:nvPr>
            <p:ph sz="quarter" idx="3"/>
          </p:nvPr>
        </p:nvSpPr>
        <p:spPr>
          <a:xfrm>
            <a:off x="4876800" y="2956322"/>
            <a:ext cx="3220177" cy="1641872"/>
          </a:xfrm>
        </p:spPr>
        <p:txBody>
          <a:bodyPr/>
          <a:lstStyle/>
          <a:p>
            <a:endParaRPr lang="en-US" dirty="0"/>
          </a:p>
        </p:txBody>
      </p:sp>
      <p:sp>
        <p:nvSpPr>
          <p:cNvPr id="6" name="Footer Placeholder 5">
            <a:extLst>
              <a:ext uri="{FF2B5EF4-FFF2-40B4-BE49-F238E27FC236}">
                <a16:creationId xmlns:a16="http://schemas.microsoft.com/office/drawing/2014/main" id="{1490ECAA-1D8F-4D2A-9052-290099E56323}"/>
              </a:ext>
            </a:extLst>
          </p:cNvPr>
          <p:cNvSpPr>
            <a:spLocks noGrp="1"/>
          </p:cNvSpPr>
          <p:nvPr>
            <p:ph type="ftr" sz="quarter" idx="11"/>
          </p:nvPr>
        </p:nvSpPr>
        <p:spPr>
          <a:xfrm>
            <a:off x="8327322" y="4767263"/>
            <a:ext cx="607273" cy="273844"/>
          </a:xfrm>
        </p:spPr>
        <p:txBody>
          <a:bodyPr/>
          <a:lstStyle/>
          <a:p>
            <a:pPr>
              <a:defRPr/>
            </a:pPr>
            <a:r>
              <a:rPr lang="en-US" sz="900" dirty="0">
                <a:solidFill>
                  <a:schemeClr val="bg1"/>
                </a:solidFill>
              </a:rPr>
              <a:t>12</a:t>
            </a:r>
          </a:p>
        </p:txBody>
      </p:sp>
      <p:sp>
        <p:nvSpPr>
          <p:cNvPr id="7" name="Slide Number Placeholder 6">
            <a:extLst>
              <a:ext uri="{FF2B5EF4-FFF2-40B4-BE49-F238E27FC236}">
                <a16:creationId xmlns:a16="http://schemas.microsoft.com/office/drawing/2014/main" id="{3CA3F6C3-6D19-4DCF-9EBD-73E9348880C2}"/>
              </a:ext>
            </a:extLst>
          </p:cNvPr>
          <p:cNvSpPr>
            <a:spLocks noGrp="1"/>
          </p:cNvSpPr>
          <p:nvPr>
            <p:ph type="sldNum" sz="quarter" idx="12"/>
          </p:nvPr>
        </p:nvSpPr>
        <p:spPr/>
        <p:txBody>
          <a:bodyPr/>
          <a:lstStyle/>
          <a:p>
            <a:pPr>
              <a:defRPr/>
            </a:pPr>
            <a:fld id="{664B9A41-A4C0-49DF-9350-9FA58A7FFB60}" type="slidenum">
              <a:rPr lang="en-US" altLang="en-US" smtClean="0"/>
              <a:pPr>
                <a:defRPr/>
              </a:pPr>
              <a:t>12</a:t>
            </a:fld>
            <a:endParaRPr lang="en-US" altLang="en-US" dirty="0"/>
          </a:p>
        </p:txBody>
      </p:sp>
      <p:pic>
        <p:nvPicPr>
          <p:cNvPr id="9" name="Picture 8">
            <a:extLst>
              <a:ext uri="{FF2B5EF4-FFF2-40B4-BE49-F238E27FC236}">
                <a16:creationId xmlns:a16="http://schemas.microsoft.com/office/drawing/2014/main" id="{10EB0CCF-4393-4494-BFB6-3DF82B896C35}"/>
              </a:ext>
            </a:extLst>
          </p:cNvPr>
          <p:cNvPicPr>
            <a:picLocks noChangeAspect="1"/>
          </p:cNvPicPr>
          <p:nvPr/>
        </p:nvPicPr>
        <p:blipFill>
          <a:blip r:embed="rId3"/>
          <a:stretch>
            <a:fillRect/>
          </a:stretch>
        </p:blipFill>
        <p:spPr>
          <a:xfrm>
            <a:off x="1333210" y="760837"/>
            <a:ext cx="6212336" cy="3861106"/>
          </a:xfrm>
          <a:prstGeom prst="rect">
            <a:avLst/>
          </a:prstGeom>
        </p:spPr>
      </p:pic>
    </p:spTree>
    <p:extLst>
      <p:ext uri="{BB962C8B-B14F-4D97-AF65-F5344CB8AC3E}">
        <p14:creationId xmlns:p14="http://schemas.microsoft.com/office/powerpoint/2010/main" val="1125597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EFF76915-8CB5-4349-9E2F-08D0B0EED802}"/>
              </a:ext>
            </a:extLst>
          </p:cNvPr>
          <p:cNvSpPr>
            <a:spLocks noGrp="1" noChangeArrowheads="1"/>
          </p:cNvSpPr>
          <p:nvPr>
            <p:ph type="title"/>
          </p:nvPr>
        </p:nvSpPr>
        <p:spPr>
          <a:xfrm>
            <a:off x="335047" y="95516"/>
            <a:ext cx="8473905" cy="1001813"/>
          </a:xfrm>
        </p:spPr>
        <p:txBody>
          <a:bodyPr>
            <a:noAutofit/>
          </a:bodyPr>
          <a:lstStyle/>
          <a:p>
            <a:pPr eaLnBrk="1" hangingPunct="1"/>
            <a:r>
              <a:rPr lang="en-US" sz="2200" b="1" cap="small" dirty="0">
                <a:effectLst>
                  <a:outerShdw blurRad="38100" dist="38100" dir="2700000" algn="tl">
                    <a:srgbClr val="000000">
                      <a:alpha val="43137"/>
                    </a:srgbClr>
                  </a:outerShdw>
                </a:effectLst>
                <a:latin typeface="Book Antiqua" panose="02040602050305030304" pitchFamily="18" charset="0"/>
                <a:cs typeface="Times New Roman" panose="02020603050405020304" pitchFamily="18" charset="0"/>
              </a:rPr>
              <a:t>The Compact Clause of the U.S. Constitution, and its relationship (or lack thereof) to multistate enforcement</a:t>
            </a:r>
            <a:endParaRPr lang="en-US" altLang="en-US" sz="2200" b="1" cap="small" dirty="0">
              <a:effectLst>
                <a:outerShdw blurRad="38100" dist="38100" dir="2700000" algn="tl">
                  <a:srgbClr val="000000">
                    <a:alpha val="43137"/>
                  </a:srgbClr>
                </a:outerShdw>
              </a:effectLst>
              <a:latin typeface="Book Antiqua" panose="02040602050305030304" pitchFamily="18" charset="0"/>
              <a:cs typeface="Times New Roman" panose="02020603050405020304" pitchFamily="18" charset="0"/>
            </a:endParaRPr>
          </a:p>
        </p:txBody>
      </p:sp>
      <p:sp>
        <p:nvSpPr>
          <p:cNvPr id="118787" name="Rectangle 3">
            <a:extLst>
              <a:ext uri="{FF2B5EF4-FFF2-40B4-BE49-F238E27FC236}">
                <a16:creationId xmlns:a16="http://schemas.microsoft.com/office/drawing/2014/main" id="{A439E01D-10F6-4467-9F24-09449A159BEA}"/>
              </a:ext>
            </a:extLst>
          </p:cNvPr>
          <p:cNvSpPr>
            <a:spLocks noGrp="1" noChangeArrowheads="1"/>
          </p:cNvSpPr>
          <p:nvPr>
            <p:ph type="body" sz="half" idx="1"/>
          </p:nvPr>
        </p:nvSpPr>
        <p:spPr>
          <a:xfrm>
            <a:off x="385592" y="1233029"/>
            <a:ext cx="8372813" cy="3540812"/>
          </a:xfrm>
        </p:spPr>
        <p:txBody>
          <a:bodyPr>
            <a:normAutofit fontScale="92500" lnSpcReduction="20000"/>
          </a:bodyPr>
          <a:lstStyle/>
          <a:p>
            <a:pPr>
              <a:buFont typeface="Wingdings" panose="05000000000000000000" pitchFamily="2" charset="2"/>
              <a:buChar char="Ø"/>
            </a:pPr>
            <a:r>
              <a:rPr lang="en-US" altLang="en-US" sz="2000" b="1" i="1" dirty="0">
                <a:solidFill>
                  <a:schemeClr val="accent6"/>
                </a:solidFill>
                <a:effectLst>
                  <a:outerShdw blurRad="38100" dist="38100" dir="2700000" algn="tl">
                    <a:srgbClr val="000000">
                      <a:alpha val="43137"/>
                    </a:srgbClr>
                  </a:outerShdw>
                </a:effectLst>
                <a:latin typeface="Book Antiqua" panose="02040602050305030304" pitchFamily="18" charset="0"/>
              </a:rPr>
              <a:t>U.S. Steel Corp. v. Multistate Tax Commission</a:t>
            </a:r>
            <a:r>
              <a:rPr lang="en-US" altLang="en-US" sz="2000" b="1" dirty="0">
                <a:solidFill>
                  <a:schemeClr val="accent6"/>
                </a:solidFill>
                <a:effectLst>
                  <a:outerShdw blurRad="38100" dist="38100" dir="2700000" algn="tl">
                    <a:srgbClr val="000000">
                      <a:alpha val="43137"/>
                    </a:srgbClr>
                  </a:outerShdw>
                </a:effectLst>
                <a:latin typeface="Book Antiqua" panose="02040602050305030304" pitchFamily="18" charset="0"/>
              </a:rPr>
              <a:t>, 434 U.S. 452 (1978)</a:t>
            </a:r>
            <a:endParaRPr lang="en-US" altLang="en-US" sz="2000" b="1" i="1" dirty="0">
              <a:solidFill>
                <a:schemeClr val="accent6"/>
              </a:solidFill>
              <a:effectLst>
                <a:outerShdw blurRad="38100" dist="38100" dir="2700000" algn="tl">
                  <a:srgbClr val="000000">
                    <a:alpha val="43137"/>
                  </a:srgbClr>
                </a:outerShdw>
              </a:effectLst>
              <a:latin typeface="Book Antiqua" panose="02040602050305030304" pitchFamily="18" charset="0"/>
            </a:endParaRPr>
          </a:p>
          <a:p>
            <a:pPr lvl="1">
              <a:buFont typeface="Wingdings" panose="05000000000000000000" pitchFamily="2" charset="2"/>
              <a:buChar char="§"/>
            </a:pPr>
            <a:r>
              <a:rPr lang="en-US" altLang="en-US" sz="1600" b="1" dirty="0">
                <a:solidFill>
                  <a:schemeClr val="accent6"/>
                </a:solidFill>
                <a:effectLst>
                  <a:outerShdw blurRad="38100" dist="38100" dir="2700000" algn="tl">
                    <a:srgbClr val="000000">
                      <a:alpha val="43137"/>
                    </a:srgbClr>
                  </a:outerShdw>
                </a:effectLst>
                <a:latin typeface="Book Antiqua" panose="02040602050305030304" pitchFamily="18" charset="0"/>
              </a:rPr>
              <a:t>“Group action in itself may be more influential than independent actions by the States. But the test is whether the Compact enhances state power </a:t>
            </a:r>
            <a:r>
              <a:rPr lang="en-US" altLang="en-US" sz="1600" b="1" dirty="0" err="1">
                <a:solidFill>
                  <a:schemeClr val="accent6"/>
                </a:solidFill>
                <a:effectLst>
                  <a:outerShdw blurRad="38100" dist="38100" dir="2700000" algn="tl">
                    <a:srgbClr val="000000">
                      <a:alpha val="43137"/>
                    </a:srgbClr>
                  </a:outerShdw>
                </a:effectLst>
                <a:latin typeface="Book Antiqua" panose="02040602050305030304" pitchFamily="18" charset="0"/>
              </a:rPr>
              <a:t>quoad</a:t>
            </a:r>
            <a:r>
              <a:rPr lang="en-US" altLang="en-US" sz="1600" b="1" dirty="0">
                <a:solidFill>
                  <a:schemeClr val="accent6"/>
                </a:solidFill>
                <a:effectLst>
                  <a:outerShdw blurRad="38100" dist="38100" dir="2700000" algn="tl">
                    <a:srgbClr val="000000">
                      <a:alpha val="43137"/>
                    </a:srgbClr>
                  </a:outerShdw>
                </a:effectLst>
                <a:latin typeface="Book Antiqua" panose="02040602050305030304" pitchFamily="18" charset="0"/>
              </a:rPr>
              <a:t> the National Government. This pact does not purport to authorize the member States to exercise any powers they could not exercise in its absence. Nor is there any delegation of sovereign power to the Commission; each State retains complete freedom to adopt or reject the rules and regulations of the Commission. Moreover, as noted above, each State is free to withdraw at any time.”</a:t>
            </a:r>
          </a:p>
          <a:p>
            <a:pPr lvl="1">
              <a:buFont typeface="Wingdings" panose="05000000000000000000" pitchFamily="2" charset="2"/>
              <a:buChar char="§"/>
            </a:pPr>
            <a:endParaRPr lang="en-US" altLang="en-US" sz="1600" b="1" dirty="0">
              <a:solidFill>
                <a:schemeClr val="accent6"/>
              </a:solidFill>
              <a:effectLst>
                <a:outerShdw blurRad="38100" dist="38100" dir="2700000" algn="tl">
                  <a:srgbClr val="000000">
                    <a:alpha val="43137"/>
                  </a:srgbClr>
                </a:outerShdw>
              </a:effectLst>
              <a:latin typeface="Book Antiqua" panose="02040602050305030304" pitchFamily="18" charset="0"/>
            </a:endParaRPr>
          </a:p>
          <a:p>
            <a:pPr marL="285750" marR="0" indent="-285750">
              <a:buFont typeface="Wingdings" panose="05000000000000000000" pitchFamily="2" charset="2"/>
              <a:buChar char="Ø"/>
            </a:pPr>
            <a:r>
              <a:rPr lang="en-US" sz="2000" b="1" i="1" dirty="0">
                <a:solidFill>
                  <a:schemeClr val="accent6"/>
                </a:solidFill>
                <a:effectLst>
                  <a:outerShdw blurRad="38100" dist="38100" dir="2700000" algn="tl">
                    <a:srgbClr val="000000">
                      <a:alpha val="43137"/>
                    </a:srgbClr>
                  </a:outerShdw>
                </a:effectLst>
                <a:latin typeface="Book Antiqua" panose="02040602050305030304" pitchFamily="18" charset="0"/>
              </a:rPr>
              <a:t>Star Scientific Inc. v. Beales</a:t>
            </a:r>
            <a:r>
              <a:rPr lang="en-US" sz="2000" b="1" dirty="0">
                <a:solidFill>
                  <a:schemeClr val="accent6"/>
                </a:solidFill>
                <a:effectLst>
                  <a:outerShdw blurRad="38100" dist="38100" dir="2700000" algn="tl">
                    <a:srgbClr val="000000">
                      <a:alpha val="43137"/>
                    </a:srgbClr>
                  </a:outerShdw>
                </a:effectLst>
                <a:latin typeface="Book Antiqua" panose="02040602050305030304" pitchFamily="18" charset="0"/>
              </a:rPr>
              <a:t>, 278 F.3d 339, 359-60 (4th Cir. 2002) </a:t>
            </a:r>
          </a:p>
          <a:p>
            <a:pPr marL="800100" lvl="1" indent="-342900">
              <a:buFont typeface="Wingdings" panose="05000000000000000000" pitchFamily="2" charset="2"/>
              <a:buChar char="§"/>
            </a:pPr>
            <a:r>
              <a:rPr lang="en-US" sz="1500" b="1" dirty="0">
                <a:solidFill>
                  <a:schemeClr val="accent6"/>
                </a:solidFill>
                <a:effectLst>
                  <a:outerShdw blurRad="38100" dist="38100" dir="2700000" algn="tl">
                    <a:srgbClr val="000000">
                      <a:alpha val="43137"/>
                    </a:srgbClr>
                  </a:outerShdw>
                </a:effectLst>
                <a:latin typeface="Book Antiqua" panose="02040602050305030304" pitchFamily="18" charset="0"/>
              </a:rPr>
              <a:t>Master Settlement Agreement entered into between the Attorneys General of forty-six States and four major tobacco manufacturers did not violate the Compact Clause</a:t>
            </a:r>
          </a:p>
          <a:p>
            <a:pPr marL="800100" lvl="1" indent="-342900">
              <a:buFont typeface="Wingdings" panose="05000000000000000000" pitchFamily="2" charset="2"/>
              <a:buChar char="§"/>
            </a:pPr>
            <a:endParaRPr lang="en-US" b="1" dirty="0">
              <a:solidFill>
                <a:schemeClr val="bg1"/>
              </a:solidFill>
              <a:effectLst>
                <a:outerShdw blurRad="38100" dist="38100" dir="2700000" algn="tl">
                  <a:srgbClr val="000000">
                    <a:alpha val="43137"/>
                  </a:srgbClr>
                </a:outerShdw>
              </a:effectLst>
              <a:latin typeface="Book Antiqua" panose="02040602050305030304" pitchFamily="18" charset="0"/>
              <a:cs typeface="Times New Roman" panose="02020603050405020304" pitchFamily="18" charset="0"/>
            </a:endParaRPr>
          </a:p>
          <a:p>
            <a:pPr marL="342900" indent="-342900">
              <a:buFont typeface="Wingdings" panose="05000000000000000000" pitchFamily="2" charset="2"/>
              <a:buChar char="Ø"/>
            </a:pPr>
            <a:r>
              <a:rPr lang="en-US" sz="2000" b="1" i="1" dirty="0">
                <a:solidFill>
                  <a:schemeClr val="accent6"/>
                </a:solidFill>
                <a:effectLst>
                  <a:outerShdw blurRad="38100" dist="38100" dir="2700000" algn="tl">
                    <a:srgbClr val="000000">
                      <a:alpha val="43137"/>
                    </a:srgbClr>
                  </a:outerShdw>
                </a:effectLst>
                <a:latin typeface="Book Antiqua" panose="02040602050305030304" pitchFamily="18" charset="0"/>
              </a:rPr>
              <a:t>Mariana v. Fisher</a:t>
            </a:r>
            <a:r>
              <a:rPr lang="en-US" sz="2000" b="1" dirty="0">
                <a:solidFill>
                  <a:schemeClr val="accent6"/>
                </a:solidFill>
                <a:effectLst>
                  <a:outerShdw blurRad="38100" dist="38100" dir="2700000" algn="tl">
                    <a:srgbClr val="000000">
                      <a:alpha val="43137"/>
                    </a:srgbClr>
                  </a:outerShdw>
                </a:effectLst>
                <a:latin typeface="Book Antiqua" panose="02040602050305030304" pitchFamily="18" charset="0"/>
              </a:rPr>
              <a:t>, 226 F. Supp. 2d 575, 586-87 (M.D. Pa. 2002) </a:t>
            </a:r>
          </a:p>
          <a:p>
            <a:pPr lvl="1" indent="-342900">
              <a:buFont typeface="Wingdings" panose="05000000000000000000" pitchFamily="2" charset="2"/>
              <a:buChar char="§"/>
            </a:pPr>
            <a:r>
              <a:rPr lang="en-US" sz="1600" b="1" dirty="0">
                <a:solidFill>
                  <a:schemeClr val="accent6"/>
                </a:solidFill>
                <a:effectLst>
                  <a:outerShdw blurRad="38100" dist="38100" dir="2700000" algn="tl">
                    <a:srgbClr val="000000">
                      <a:alpha val="43137"/>
                    </a:srgbClr>
                  </a:outerShdw>
                </a:effectLst>
                <a:latin typeface="Book Antiqua" panose="02040602050305030304" pitchFamily="18" charset="0"/>
              </a:rPr>
              <a:t>Same as above </a:t>
            </a:r>
            <a:endParaRPr lang="en-US" sz="1200" b="1" dirty="0">
              <a:solidFill>
                <a:schemeClr val="accent6"/>
              </a:solidFill>
              <a:effectLst>
                <a:outerShdw blurRad="38100" dist="38100" dir="2700000" algn="tl">
                  <a:srgbClr val="000000">
                    <a:alpha val="43137"/>
                  </a:srgbClr>
                </a:outerShdw>
              </a:effectLst>
              <a:latin typeface="Book Antiqua" panose="02040602050305030304" pitchFamily="18" charset="0"/>
            </a:endParaRPr>
          </a:p>
          <a:p>
            <a:pPr lvl="1">
              <a:buFont typeface="Wingdings" panose="05000000000000000000" pitchFamily="2" charset="2"/>
              <a:buChar char="§"/>
            </a:pPr>
            <a:endParaRPr lang="en-US" altLang="en-US" sz="1600" b="1" dirty="0">
              <a:solidFill>
                <a:schemeClr val="accent6"/>
              </a:solidFill>
              <a:effectLst>
                <a:outerShdw blurRad="38100" dist="38100" dir="2700000" algn="tl">
                  <a:srgbClr val="000000">
                    <a:alpha val="43137"/>
                  </a:srgbClr>
                </a:outerShdw>
              </a:effectLst>
              <a:latin typeface="Book Antiqua" panose="02040602050305030304" pitchFamily="18" charset="0"/>
            </a:endParaRPr>
          </a:p>
          <a:p>
            <a:pPr lvl="1">
              <a:buFont typeface="Wingdings" panose="05000000000000000000" pitchFamily="2" charset="2"/>
              <a:buChar char="Ø"/>
            </a:pPr>
            <a:endParaRPr lang="en-US" altLang="en-US" sz="1600" b="1" i="1" dirty="0">
              <a:solidFill>
                <a:schemeClr val="accent6"/>
              </a:solidFill>
              <a:effectLst>
                <a:outerShdw blurRad="38100" dist="38100" dir="2700000" algn="tl">
                  <a:srgbClr val="000000">
                    <a:alpha val="43137"/>
                  </a:srgbClr>
                </a:outerShdw>
              </a:effectLst>
              <a:latin typeface="Book Antiqua" panose="02040602050305030304" pitchFamily="18" charset="0"/>
            </a:endParaRPr>
          </a:p>
        </p:txBody>
      </p:sp>
      <p:pic>
        <p:nvPicPr>
          <p:cNvPr id="14341" name="Picture 4" descr="MPj03874710000[1]">
            <a:extLst>
              <a:ext uri="{FF2B5EF4-FFF2-40B4-BE49-F238E27FC236}">
                <a16:creationId xmlns:a16="http://schemas.microsoft.com/office/drawing/2014/main" id="{CB7EC919-E3BC-46FE-91B8-AB1FEEDCD0C0}"/>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999918" y="1200150"/>
            <a:ext cx="6183713" cy="3240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A9375BDF-973F-4DBF-9A08-166845099437}"/>
              </a:ext>
            </a:extLst>
          </p:cNvPr>
          <p:cNvSpPr>
            <a:spLocks noGrp="1"/>
          </p:cNvSpPr>
          <p:nvPr>
            <p:ph type="ftr" sz="quarter" idx="11"/>
          </p:nvPr>
        </p:nvSpPr>
        <p:spPr>
          <a:xfrm>
            <a:off x="200679" y="4730539"/>
            <a:ext cx="1732824" cy="204601"/>
          </a:xfrm>
        </p:spPr>
        <p:txBody>
          <a:bodyPr/>
          <a:lstStyle/>
          <a:p>
            <a:pPr>
              <a:defRPr/>
            </a:pPr>
            <a:endParaRPr lang="en-US" sz="900" dirty="0"/>
          </a:p>
        </p:txBody>
      </p:sp>
      <p:sp>
        <p:nvSpPr>
          <p:cNvPr id="14338" name="Slide Number Placeholder 7">
            <a:extLst>
              <a:ext uri="{FF2B5EF4-FFF2-40B4-BE49-F238E27FC236}">
                <a16:creationId xmlns:a16="http://schemas.microsoft.com/office/drawing/2014/main" id="{01019E8A-C267-4788-ACC3-1A42045D21F4}"/>
              </a:ext>
            </a:extLst>
          </p:cNvPr>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100">
                <a:solidFill>
                  <a:schemeClr val="tx1"/>
                </a:solidFill>
                <a:latin typeface="Book Antiqua" panose="02040602050305030304" pitchFamily="18" charset="0"/>
              </a:defRPr>
            </a:lvl1pPr>
            <a:lvl2pPr marL="557213" indent="-214313">
              <a:spcBef>
                <a:spcPct val="20000"/>
              </a:spcBef>
              <a:buClr>
                <a:schemeClr val="accent1"/>
              </a:buClr>
              <a:buSzPct val="75000"/>
              <a:buFont typeface="Wingdings" panose="05000000000000000000" pitchFamily="2" charset="2"/>
              <a:buChar char="n"/>
              <a:defRPr sz="1950">
                <a:solidFill>
                  <a:schemeClr val="tx1"/>
                </a:solidFill>
                <a:latin typeface="Book Antiqua" panose="02040602050305030304" pitchFamily="18" charset="0"/>
              </a:defRPr>
            </a:lvl2pPr>
            <a:lvl3pPr marL="857250" indent="-171450">
              <a:spcBef>
                <a:spcPct val="20000"/>
              </a:spcBef>
              <a:buClr>
                <a:schemeClr val="folHlink"/>
              </a:buClr>
              <a:buSzPct val="55000"/>
              <a:buFont typeface="Wingdings" panose="05000000000000000000" pitchFamily="2" charset="2"/>
              <a:buChar char="n"/>
              <a:defRPr sz="1725">
                <a:solidFill>
                  <a:schemeClr val="tx1"/>
                </a:solidFill>
                <a:latin typeface="Book Antiqua" panose="02040602050305030304" pitchFamily="18" charset="0"/>
              </a:defRPr>
            </a:lvl3pPr>
            <a:lvl4pPr marL="12001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4pPr>
            <a:lvl5pPr marL="15430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5pPr>
            <a:lvl6pPr marL="18859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6pPr>
            <a:lvl7pPr marL="22288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7pPr>
            <a:lvl8pPr marL="25717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8pPr>
            <a:lvl9pPr marL="29146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9pPr>
          </a:lstStyle>
          <a:p>
            <a:pPr>
              <a:spcBef>
                <a:spcPct val="0"/>
              </a:spcBef>
              <a:buClrTx/>
              <a:buSzTx/>
              <a:buFontTx/>
              <a:buNone/>
            </a:pPr>
            <a:fld id="{107CE9DA-D365-432F-9795-9586E9E060F3}" type="slidenum">
              <a:rPr lang="en-US" altLang="en-US" sz="750">
                <a:latin typeface="Arial" panose="020B0604020202020204" pitchFamily="34" charset="0"/>
              </a:rPr>
              <a:pPr>
                <a:spcBef>
                  <a:spcPct val="0"/>
                </a:spcBef>
                <a:buClrTx/>
                <a:buSzTx/>
                <a:buFontTx/>
                <a:buNone/>
              </a:pPr>
              <a:t>13</a:t>
            </a:fld>
            <a:endParaRPr lang="en-US" altLang="en-US" sz="750" dirty="0">
              <a:latin typeface="Arial" panose="020B0604020202020204" pitchFamily="34" charset="0"/>
            </a:endParaRPr>
          </a:p>
        </p:txBody>
      </p:sp>
      <p:pic>
        <p:nvPicPr>
          <p:cNvPr id="7" name="Picture 4" descr="MPj03874710000[1]">
            <a:extLst>
              <a:ext uri="{FF2B5EF4-FFF2-40B4-BE49-F238E27FC236}">
                <a16:creationId xmlns:a16="http://schemas.microsoft.com/office/drawing/2014/main" id="{78414F7F-ACA8-4EE3-9AC5-98B77B9D8F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6000999" y="1257300"/>
            <a:ext cx="1561602" cy="2532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MPj03874710000[1]">
            <a:extLst>
              <a:ext uri="{FF2B5EF4-FFF2-40B4-BE49-F238E27FC236}">
                <a16:creationId xmlns:a16="http://schemas.microsoft.com/office/drawing/2014/main" id="{FCC3C1EB-C2C9-47C5-B38E-2A590E7299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6000999" y="1600200"/>
            <a:ext cx="1561602"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Footer Placeholder 3">
            <a:extLst>
              <a:ext uri="{FF2B5EF4-FFF2-40B4-BE49-F238E27FC236}">
                <a16:creationId xmlns:a16="http://schemas.microsoft.com/office/drawing/2014/main" id="{EF1146C8-FB54-481B-AFE1-611E85EBE03E}"/>
              </a:ext>
            </a:extLst>
          </p:cNvPr>
          <p:cNvSpPr txBox="1">
            <a:spLocks/>
          </p:cNvSpPr>
          <p:nvPr/>
        </p:nvSpPr>
        <p:spPr>
          <a:xfrm>
            <a:off x="8223250" y="4773840"/>
            <a:ext cx="660400" cy="273844"/>
          </a:xfrm>
          <a:prstGeom prst="rect">
            <a:avLst/>
          </a:prstGeom>
          <a:ln/>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chemeClr val="bg1"/>
                </a:solidFill>
              </a:rPr>
              <a:t>13</a:t>
            </a:r>
          </a:p>
        </p:txBody>
      </p:sp>
    </p:spTree>
    <p:extLst>
      <p:ext uri="{BB962C8B-B14F-4D97-AF65-F5344CB8AC3E}">
        <p14:creationId xmlns:p14="http://schemas.microsoft.com/office/powerpoint/2010/main" val="1865790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C22BB-AF25-48FE-B545-46BE4AE063F0}"/>
              </a:ext>
            </a:extLst>
          </p:cNvPr>
          <p:cNvSpPr>
            <a:spLocks noGrp="1"/>
          </p:cNvSpPr>
          <p:nvPr>
            <p:ph type="title"/>
          </p:nvPr>
        </p:nvSpPr>
        <p:spPr>
          <a:xfrm>
            <a:off x="587396" y="207410"/>
            <a:ext cx="7886700" cy="868362"/>
          </a:xfrm>
        </p:spPr>
        <p:txBody>
          <a:bodyPr>
            <a:normAutofit fontScale="90000"/>
          </a:bodyPr>
          <a:lstStyle/>
          <a:p>
            <a:br>
              <a:rPr lang="en-US" sz="2000" b="1" cap="small"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br>
            <a:r>
              <a:rPr lang="en-US" sz="2200" b="1" cap="small"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Selected Key U.S. Supreme Court Cases That Have Enhanced States’ Multistate Efforts</a:t>
            </a:r>
            <a:br>
              <a:rPr lang="en-US" sz="2200" dirty="0">
                <a:effectLst/>
                <a:latin typeface="Book Antiqua" panose="02040602050305030304" pitchFamily="18" charset="0"/>
                <a:ea typeface="Calibri" panose="020F0502020204030204" pitchFamily="34" charset="0"/>
                <a:cs typeface="Times New Roman" panose="02020603050405020304" pitchFamily="18" charset="0"/>
              </a:rPr>
            </a:br>
            <a:endParaRPr lang="en-US" sz="2000" b="1" dirty="0">
              <a:effectLst>
                <a:outerShdw blurRad="38100" dist="38100" dir="2700000" algn="tl">
                  <a:srgbClr val="000000">
                    <a:alpha val="43137"/>
                  </a:srgbClr>
                </a:outerShdw>
              </a:effectLst>
              <a:latin typeface="Book Antiqua" panose="02040602050305030304" pitchFamily="18" charset="0"/>
            </a:endParaRPr>
          </a:p>
        </p:txBody>
      </p:sp>
      <p:sp>
        <p:nvSpPr>
          <p:cNvPr id="3" name="Content Placeholder 2">
            <a:extLst>
              <a:ext uri="{FF2B5EF4-FFF2-40B4-BE49-F238E27FC236}">
                <a16:creationId xmlns:a16="http://schemas.microsoft.com/office/drawing/2014/main" id="{C9A9E108-B089-4885-9900-E844D768B47E}"/>
              </a:ext>
            </a:extLst>
          </p:cNvPr>
          <p:cNvSpPr>
            <a:spLocks noGrp="1"/>
          </p:cNvSpPr>
          <p:nvPr>
            <p:ph idx="1"/>
          </p:nvPr>
        </p:nvSpPr>
        <p:spPr/>
        <p:txBody>
          <a:bodyPr/>
          <a:lstStyle/>
          <a:p>
            <a:endParaRPr lang="en-US" dirty="0"/>
          </a:p>
        </p:txBody>
      </p:sp>
      <p:sp>
        <p:nvSpPr>
          <p:cNvPr id="5" name="Slide Number Placeholder 4">
            <a:extLst>
              <a:ext uri="{FF2B5EF4-FFF2-40B4-BE49-F238E27FC236}">
                <a16:creationId xmlns:a16="http://schemas.microsoft.com/office/drawing/2014/main" id="{7ADD1482-B7A9-428C-9676-3638373E3F4F}"/>
              </a:ext>
            </a:extLst>
          </p:cNvPr>
          <p:cNvSpPr>
            <a:spLocks noGrp="1"/>
          </p:cNvSpPr>
          <p:nvPr>
            <p:ph type="sldNum" sz="quarter" idx="12"/>
          </p:nvPr>
        </p:nvSpPr>
        <p:spPr/>
        <p:txBody>
          <a:bodyPr/>
          <a:lstStyle/>
          <a:p>
            <a:fld id="{D57F1E4F-1CFF-5643-939E-02111984F565}" type="slidenum">
              <a:rPr lang="en-US" smtClean="0"/>
              <a:pPr/>
              <a:t>14</a:t>
            </a:fld>
            <a:endParaRPr lang="en-US" dirty="0"/>
          </a:p>
        </p:txBody>
      </p:sp>
      <p:sp>
        <p:nvSpPr>
          <p:cNvPr id="7" name="TextBox 6">
            <a:extLst>
              <a:ext uri="{FF2B5EF4-FFF2-40B4-BE49-F238E27FC236}">
                <a16:creationId xmlns:a16="http://schemas.microsoft.com/office/drawing/2014/main" id="{A505413E-394E-4C42-9688-6383DF5D955F}"/>
              </a:ext>
            </a:extLst>
          </p:cNvPr>
          <p:cNvSpPr txBox="1"/>
          <p:nvPr/>
        </p:nvSpPr>
        <p:spPr>
          <a:xfrm>
            <a:off x="420743" y="1065930"/>
            <a:ext cx="8135861" cy="3908762"/>
          </a:xfrm>
          <a:prstGeom prst="rect">
            <a:avLst/>
          </a:prstGeom>
          <a:noFill/>
        </p:spPr>
        <p:txBody>
          <a:bodyPr wrap="square">
            <a:spAutoFit/>
          </a:bodyPr>
          <a:lstStyle/>
          <a:p>
            <a:pPr marL="342900" indent="-342900">
              <a:buFont typeface="Wingdings" panose="05000000000000000000" pitchFamily="2" charset="2"/>
              <a:buChar char="Ø"/>
            </a:pPr>
            <a:r>
              <a:rPr lang="en-US" altLang="en-US" sz="1900" b="1" i="1" dirty="0">
                <a:solidFill>
                  <a:schemeClr val="accent6"/>
                </a:solidFill>
                <a:effectLst>
                  <a:outerShdw blurRad="38100" dist="38100" dir="2700000" algn="tl">
                    <a:srgbClr val="000000">
                      <a:alpha val="43137"/>
                    </a:srgbClr>
                  </a:outerShdw>
                </a:effectLst>
                <a:latin typeface="Book Antiqua" panose="02040602050305030304" pitchFamily="18" charset="0"/>
              </a:rPr>
              <a:t>California v. ARC America Corp.</a:t>
            </a:r>
            <a:r>
              <a:rPr lang="en-US" altLang="en-US" sz="1900" b="1" dirty="0">
                <a:solidFill>
                  <a:schemeClr val="accent6"/>
                </a:solidFill>
                <a:effectLst>
                  <a:outerShdw blurRad="38100" dist="38100" dir="2700000" algn="tl">
                    <a:srgbClr val="000000">
                      <a:alpha val="43137"/>
                    </a:srgbClr>
                  </a:outerShdw>
                </a:effectLst>
                <a:latin typeface="Book Antiqua" panose="02040602050305030304" pitchFamily="18" charset="0"/>
              </a:rPr>
              <a:t>, 490 U.S. 93 (1989)</a:t>
            </a:r>
          </a:p>
          <a:p>
            <a:pPr marL="800100" lvl="1" indent="-342900">
              <a:buFont typeface="Wingdings" panose="05000000000000000000" pitchFamily="2" charset="2"/>
              <a:buChar char="§"/>
            </a:pPr>
            <a:r>
              <a:rPr lang="en-US" altLang="en-US" sz="1600" b="1" dirty="0">
                <a:solidFill>
                  <a:schemeClr val="accent6"/>
                </a:solidFill>
                <a:effectLst>
                  <a:outerShdw blurRad="38100" dist="38100" dir="2700000" algn="tl">
                    <a:srgbClr val="000000">
                      <a:alpha val="43137"/>
                    </a:srgbClr>
                  </a:outerShdw>
                </a:effectLst>
                <a:latin typeface="Book Antiqua" panose="02040602050305030304" pitchFamily="18" charset="0"/>
              </a:rPr>
              <a:t>“The state indirect purchaser statutes are not pre-empted by the federal antitrust laws. There is no claim of express pre-emption or of congressional occupation of the field. The claim that the state laws are inconsistent with, and stand as an obstacle to, effectuating the congressional purposes identified in Hanover Shoe and Illinois Brick misunderstands these cases, which merely construed the federal antitrust laws and did not consider state-law or pre-emption standards or define the interrelationship between the federal and state law. Nothing in Illinois Brick suggests that it would be contrary to congressional purposes for States to allow indirect purchasers to recover under their own antitrust laws.” </a:t>
            </a:r>
            <a:r>
              <a:rPr lang="en-US" altLang="en-US" sz="1600" b="1" i="1" dirty="0">
                <a:solidFill>
                  <a:schemeClr val="accent6"/>
                </a:solidFill>
                <a:effectLst>
                  <a:outerShdw blurRad="38100" dist="38100" dir="2700000" algn="tl">
                    <a:srgbClr val="000000">
                      <a:alpha val="43137"/>
                    </a:srgbClr>
                  </a:outerShdw>
                </a:effectLst>
                <a:latin typeface="Book Antiqua" panose="02040602050305030304" pitchFamily="18" charset="0"/>
              </a:rPr>
              <a:t>Id.</a:t>
            </a:r>
          </a:p>
          <a:p>
            <a:pPr lvl="1">
              <a:buFont typeface="Wingdings" panose="05000000000000000000" pitchFamily="2" charset="2"/>
              <a:buChar char="§"/>
            </a:pPr>
            <a:endParaRPr lang="en-US" altLang="en-US" sz="1600" b="1" dirty="0">
              <a:solidFill>
                <a:schemeClr val="accent6"/>
              </a:solidFill>
              <a:effectLst>
                <a:outerShdw blurRad="38100" dist="38100" dir="2700000" algn="tl">
                  <a:srgbClr val="000000">
                    <a:alpha val="43137"/>
                  </a:srgbClr>
                </a:outerShdw>
              </a:effectLst>
              <a:latin typeface="Book Antiqua" panose="02040602050305030304" pitchFamily="18" charset="0"/>
            </a:endParaRPr>
          </a:p>
          <a:p>
            <a:pPr marL="342900" indent="-342900">
              <a:buFont typeface="Wingdings" panose="05000000000000000000" pitchFamily="2" charset="2"/>
              <a:buChar char="Ø"/>
            </a:pPr>
            <a:r>
              <a:rPr lang="en-US" altLang="en-US" sz="1900" b="1" i="1" dirty="0">
                <a:solidFill>
                  <a:schemeClr val="accent6"/>
                </a:solidFill>
                <a:effectLst>
                  <a:outerShdw blurRad="38100" dist="38100" dir="2700000" algn="tl">
                    <a:srgbClr val="000000">
                      <a:alpha val="43137"/>
                    </a:srgbClr>
                  </a:outerShdw>
                </a:effectLst>
                <a:latin typeface="Book Antiqua" panose="02040602050305030304" pitchFamily="18" charset="0"/>
              </a:rPr>
              <a:t>California v. American Stores Co.</a:t>
            </a:r>
            <a:r>
              <a:rPr lang="en-US" altLang="en-US" sz="1900" b="1" dirty="0">
                <a:solidFill>
                  <a:schemeClr val="accent6"/>
                </a:solidFill>
                <a:effectLst>
                  <a:outerShdw blurRad="38100" dist="38100" dir="2700000" algn="tl">
                    <a:srgbClr val="000000">
                      <a:alpha val="43137"/>
                    </a:srgbClr>
                  </a:outerShdw>
                </a:effectLst>
                <a:latin typeface="Book Antiqua" panose="02040602050305030304" pitchFamily="18" charset="0"/>
              </a:rPr>
              <a:t>, 495 U.S. 271 (1990)</a:t>
            </a:r>
          </a:p>
          <a:p>
            <a:pPr marL="800100" lvl="1" indent="-342900">
              <a:buFont typeface="Wingdings" panose="05000000000000000000" pitchFamily="2" charset="2"/>
              <a:buChar char="§"/>
            </a:pPr>
            <a:r>
              <a:rPr lang="en-US" altLang="en-US" sz="1600" b="1" dirty="0">
                <a:solidFill>
                  <a:schemeClr val="accent6"/>
                </a:solidFill>
                <a:effectLst>
                  <a:outerShdw blurRad="38100" dist="38100" dir="2700000" algn="tl">
                    <a:srgbClr val="000000">
                      <a:alpha val="43137"/>
                    </a:srgbClr>
                  </a:outerShdw>
                </a:effectLst>
                <a:latin typeface="Book Antiqua" panose="02040602050305030304" pitchFamily="18" charset="0"/>
              </a:rPr>
              <a:t>“[Divestiture] is a form of ‘injunctive relief’ within the meaning of § 16 of the Clayton Act.” 495 U.S. at 296.</a:t>
            </a:r>
          </a:p>
        </p:txBody>
      </p:sp>
      <p:sp>
        <p:nvSpPr>
          <p:cNvPr id="8" name="Footer Placeholder 3">
            <a:extLst>
              <a:ext uri="{FF2B5EF4-FFF2-40B4-BE49-F238E27FC236}">
                <a16:creationId xmlns:a16="http://schemas.microsoft.com/office/drawing/2014/main" id="{37536CDD-3282-4420-A024-D77EDDD9E39F}"/>
              </a:ext>
            </a:extLst>
          </p:cNvPr>
          <p:cNvSpPr>
            <a:spLocks noGrp="1"/>
          </p:cNvSpPr>
          <p:nvPr>
            <p:ph type="ftr" sz="quarter" idx="11"/>
          </p:nvPr>
        </p:nvSpPr>
        <p:spPr>
          <a:xfrm>
            <a:off x="8223250" y="4773840"/>
            <a:ext cx="660400" cy="273844"/>
          </a:xfrm>
        </p:spPr>
        <p:txBody>
          <a:bodyPr/>
          <a:lstStyle/>
          <a:p>
            <a:r>
              <a:rPr lang="en-US" sz="900" dirty="0">
                <a:solidFill>
                  <a:schemeClr val="bg1"/>
                </a:solidFill>
              </a:rPr>
              <a:t>14</a:t>
            </a:r>
          </a:p>
        </p:txBody>
      </p:sp>
    </p:spTree>
    <p:extLst>
      <p:ext uri="{BB962C8B-B14F-4D97-AF65-F5344CB8AC3E}">
        <p14:creationId xmlns:p14="http://schemas.microsoft.com/office/powerpoint/2010/main" val="3932896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EFF76915-8CB5-4349-9E2F-08D0B0EED802}"/>
              </a:ext>
            </a:extLst>
          </p:cNvPr>
          <p:cNvSpPr>
            <a:spLocks noGrp="1" noChangeArrowheads="1"/>
          </p:cNvSpPr>
          <p:nvPr>
            <p:ph type="title"/>
          </p:nvPr>
        </p:nvSpPr>
        <p:spPr>
          <a:xfrm>
            <a:off x="414737" y="113646"/>
            <a:ext cx="8272063" cy="845204"/>
          </a:xfrm>
        </p:spPr>
        <p:txBody>
          <a:bodyPr>
            <a:noAutofit/>
          </a:bodyPr>
          <a:lstStyle/>
          <a:p>
            <a:pPr eaLnBrk="1" hangingPunct="1"/>
            <a:r>
              <a:rPr lang="en-US" sz="1700" b="1" cap="small"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Selected Key U.S. Supreme Court Cases That Demonstrate, As Amici, That The States Collectively Are A Major Force Regarding The Development Of The Antitrust Laws</a:t>
            </a:r>
            <a:endParaRPr lang="en-US" altLang="en-US" sz="1700" b="1" dirty="0">
              <a:effectLst>
                <a:outerShdw blurRad="38100" dist="38100" dir="2700000" algn="tl">
                  <a:srgbClr val="000000">
                    <a:alpha val="43137"/>
                  </a:srgbClr>
                </a:outerShdw>
              </a:effectLst>
              <a:latin typeface="Book Antiqua" panose="02040602050305030304" pitchFamily="18" charset="0"/>
            </a:endParaRPr>
          </a:p>
        </p:txBody>
      </p:sp>
      <p:pic>
        <p:nvPicPr>
          <p:cNvPr id="14341" name="Picture 4" descr="MPj03874710000[1]">
            <a:extLst>
              <a:ext uri="{FF2B5EF4-FFF2-40B4-BE49-F238E27FC236}">
                <a16:creationId xmlns:a16="http://schemas.microsoft.com/office/drawing/2014/main" id="{CB7EC919-E3BC-46FE-91B8-AB1FEEDCD0C0}"/>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5643749" y="1200151"/>
            <a:ext cx="1171202" cy="16418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A9375BDF-973F-4DBF-9A08-166845099437}"/>
              </a:ext>
            </a:extLst>
          </p:cNvPr>
          <p:cNvSpPr>
            <a:spLocks noGrp="1"/>
          </p:cNvSpPr>
          <p:nvPr>
            <p:ph type="ftr" sz="quarter" idx="11"/>
          </p:nvPr>
        </p:nvSpPr>
        <p:spPr>
          <a:xfrm>
            <a:off x="200679" y="4730539"/>
            <a:ext cx="1732824" cy="204601"/>
          </a:xfrm>
        </p:spPr>
        <p:txBody>
          <a:bodyPr/>
          <a:lstStyle/>
          <a:p>
            <a:pPr>
              <a:defRPr/>
            </a:pPr>
            <a:endParaRPr lang="en-US" sz="900" dirty="0"/>
          </a:p>
        </p:txBody>
      </p:sp>
      <p:sp>
        <p:nvSpPr>
          <p:cNvPr id="14338" name="Slide Number Placeholder 7">
            <a:extLst>
              <a:ext uri="{FF2B5EF4-FFF2-40B4-BE49-F238E27FC236}">
                <a16:creationId xmlns:a16="http://schemas.microsoft.com/office/drawing/2014/main" id="{01019E8A-C267-4788-ACC3-1A42045D21F4}"/>
              </a:ext>
            </a:extLst>
          </p:cNvPr>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100">
                <a:solidFill>
                  <a:schemeClr val="tx1"/>
                </a:solidFill>
                <a:latin typeface="Book Antiqua" panose="02040602050305030304" pitchFamily="18" charset="0"/>
              </a:defRPr>
            </a:lvl1pPr>
            <a:lvl2pPr marL="557213" indent="-214313">
              <a:spcBef>
                <a:spcPct val="20000"/>
              </a:spcBef>
              <a:buClr>
                <a:schemeClr val="accent1"/>
              </a:buClr>
              <a:buSzPct val="75000"/>
              <a:buFont typeface="Wingdings" panose="05000000000000000000" pitchFamily="2" charset="2"/>
              <a:buChar char="n"/>
              <a:defRPr sz="1950">
                <a:solidFill>
                  <a:schemeClr val="tx1"/>
                </a:solidFill>
                <a:latin typeface="Book Antiqua" panose="02040602050305030304" pitchFamily="18" charset="0"/>
              </a:defRPr>
            </a:lvl2pPr>
            <a:lvl3pPr marL="857250" indent="-171450">
              <a:spcBef>
                <a:spcPct val="20000"/>
              </a:spcBef>
              <a:buClr>
                <a:schemeClr val="folHlink"/>
              </a:buClr>
              <a:buSzPct val="55000"/>
              <a:buFont typeface="Wingdings" panose="05000000000000000000" pitchFamily="2" charset="2"/>
              <a:buChar char="n"/>
              <a:defRPr sz="1725">
                <a:solidFill>
                  <a:schemeClr val="tx1"/>
                </a:solidFill>
                <a:latin typeface="Book Antiqua" panose="02040602050305030304" pitchFamily="18" charset="0"/>
              </a:defRPr>
            </a:lvl3pPr>
            <a:lvl4pPr marL="12001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4pPr>
            <a:lvl5pPr marL="15430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5pPr>
            <a:lvl6pPr marL="18859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6pPr>
            <a:lvl7pPr marL="22288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7pPr>
            <a:lvl8pPr marL="25717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8pPr>
            <a:lvl9pPr marL="29146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9pPr>
          </a:lstStyle>
          <a:p>
            <a:pPr>
              <a:spcBef>
                <a:spcPct val="0"/>
              </a:spcBef>
              <a:buClrTx/>
              <a:buSzTx/>
              <a:buFontTx/>
              <a:buNone/>
            </a:pPr>
            <a:fld id="{107CE9DA-D365-432F-9795-9586E9E060F3}" type="slidenum">
              <a:rPr lang="en-US" altLang="en-US" sz="750">
                <a:latin typeface="Arial" panose="020B0604020202020204" pitchFamily="34" charset="0"/>
              </a:rPr>
              <a:pPr>
                <a:spcBef>
                  <a:spcPct val="0"/>
                </a:spcBef>
                <a:buClrTx/>
                <a:buSzTx/>
                <a:buFontTx/>
                <a:buNone/>
              </a:pPr>
              <a:t>15</a:t>
            </a:fld>
            <a:endParaRPr lang="en-US" altLang="en-US" sz="750" dirty="0">
              <a:latin typeface="Arial" panose="020B0604020202020204" pitchFamily="34" charset="0"/>
            </a:endParaRPr>
          </a:p>
        </p:txBody>
      </p:sp>
      <p:pic>
        <p:nvPicPr>
          <p:cNvPr id="7" name="Picture 4" descr="MPj03874710000[1]">
            <a:extLst>
              <a:ext uri="{FF2B5EF4-FFF2-40B4-BE49-F238E27FC236}">
                <a16:creationId xmlns:a16="http://schemas.microsoft.com/office/drawing/2014/main" id="{78414F7F-ACA8-4EE3-9AC5-98B77B9D8F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6000999" y="1257300"/>
            <a:ext cx="1561602" cy="2532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MPj03874710000[1]">
            <a:extLst>
              <a:ext uri="{FF2B5EF4-FFF2-40B4-BE49-F238E27FC236}">
                <a16:creationId xmlns:a16="http://schemas.microsoft.com/office/drawing/2014/main" id="{FCC3C1EB-C2C9-47C5-B38E-2A590E7299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6000999" y="1600200"/>
            <a:ext cx="1561602"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1">
            <a:extLst>
              <a:ext uri="{FF2B5EF4-FFF2-40B4-BE49-F238E27FC236}">
                <a16:creationId xmlns:a16="http://schemas.microsoft.com/office/drawing/2014/main" id="{69289C76-AA32-4140-804C-EA48ED99E572}"/>
              </a:ext>
            </a:extLst>
          </p:cNvPr>
          <p:cNvSpPr>
            <a:spLocks noChangeArrowheads="1"/>
          </p:cNvSpPr>
          <p:nvPr/>
        </p:nvSpPr>
        <p:spPr bwMode="auto">
          <a:xfrm>
            <a:off x="266700" y="47265"/>
            <a:ext cx="406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
        <p:nvSpPr>
          <p:cNvPr id="5" name="Rectangle 2">
            <a:extLst>
              <a:ext uri="{FF2B5EF4-FFF2-40B4-BE49-F238E27FC236}">
                <a16:creationId xmlns:a16="http://schemas.microsoft.com/office/drawing/2014/main" id="{100BCEB3-DA8C-41F5-AC6E-71EC9FB1A4C2}"/>
              </a:ext>
            </a:extLst>
          </p:cNvPr>
          <p:cNvSpPr>
            <a:spLocks noChangeArrowheads="1"/>
          </p:cNvSpPr>
          <p:nvPr/>
        </p:nvSpPr>
        <p:spPr bwMode="auto">
          <a:xfrm>
            <a:off x="500062" y="20836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3">
            <a:extLst>
              <a:ext uri="{FF2B5EF4-FFF2-40B4-BE49-F238E27FC236}">
                <a16:creationId xmlns:a16="http://schemas.microsoft.com/office/drawing/2014/main" id="{2FCC8A39-34AE-4381-B97E-799629CD968C}"/>
              </a:ext>
            </a:extLst>
          </p:cNvPr>
          <p:cNvSpPr txBox="1">
            <a:spLocks noChangeArrowheads="1"/>
          </p:cNvSpPr>
          <p:nvPr/>
        </p:nvSpPr>
        <p:spPr>
          <a:xfrm>
            <a:off x="500062" y="1060986"/>
            <a:ext cx="8272063" cy="3803412"/>
          </a:xfr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altLang="en-US" sz="1400" b="1" i="1" dirty="0">
                <a:solidFill>
                  <a:schemeClr val="accent6"/>
                </a:solidFill>
                <a:effectLst>
                  <a:outerShdw blurRad="38100" dist="38100" dir="2700000" algn="tl">
                    <a:srgbClr val="000000">
                      <a:alpha val="43137"/>
                    </a:srgbClr>
                  </a:outerShdw>
                </a:effectLst>
                <a:latin typeface="Book Antiqua" panose="02040602050305030304" pitchFamily="18" charset="0"/>
              </a:rPr>
              <a:t>Texaco Inc. v. Hasbrouck</a:t>
            </a:r>
            <a:r>
              <a:rPr lang="en-US" altLang="en-US" sz="1400" b="1" dirty="0">
                <a:solidFill>
                  <a:schemeClr val="accent6"/>
                </a:solidFill>
                <a:effectLst>
                  <a:outerShdw blurRad="38100" dist="38100" dir="2700000" algn="tl">
                    <a:srgbClr val="000000">
                      <a:alpha val="43137"/>
                    </a:srgbClr>
                  </a:outerShdw>
                </a:effectLst>
                <a:latin typeface="Book Antiqua" panose="02040602050305030304" pitchFamily="18" charset="0"/>
              </a:rPr>
              <a:t>, 496 U.S. 543 (1990)</a:t>
            </a:r>
          </a:p>
          <a:p>
            <a:pPr lvl="1">
              <a:buFont typeface="Wingdings" panose="05000000000000000000" pitchFamily="2" charset="2"/>
              <a:buChar char="§"/>
            </a:pPr>
            <a:r>
              <a:rPr lang="en-US" altLang="en-US" sz="1200" b="1" dirty="0">
                <a:solidFill>
                  <a:schemeClr val="accent6"/>
                </a:solidFill>
                <a:effectLst>
                  <a:outerShdw blurRad="38100" dist="38100" dir="2700000" algn="tl">
                    <a:srgbClr val="000000">
                      <a:alpha val="43137"/>
                    </a:srgbClr>
                  </a:outerShdw>
                </a:effectLst>
                <a:latin typeface="Book Antiqua" panose="02040602050305030304" pitchFamily="18" charset="0"/>
              </a:rPr>
              <a:t>“[T]he [Robinson-Patman] Act does not tolerate a functional discount that is completely untethered either to the supplier's savings or the wholesaler's costs.” 496 U.S. at 544.</a:t>
            </a:r>
          </a:p>
          <a:p>
            <a:pPr>
              <a:buFont typeface="Wingdings" panose="05000000000000000000" pitchFamily="2" charset="2"/>
              <a:buChar char="Ø"/>
            </a:pPr>
            <a:r>
              <a:rPr lang="en-US" altLang="en-US" sz="1400" b="1" i="1" dirty="0">
                <a:solidFill>
                  <a:schemeClr val="accent6"/>
                </a:solidFill>
                <a:effectLst>
                  <a:outerShdw blurRad="38100" dist="38100" dir="2700000" algn="tl">
                    <a:srgbClr val="000000">
                      <a:alpha val="43137"/>
                    </a:srgbClr>
                  </a:outerShdw>
                </a:effectLst>
                <a:latin typeface="Book Antiqua" panose="02040602050305030304" pitchFamily="18" charset="0"/>
              </a:rPr>
              <a:t>Eastman Kodak Co. v. Image Technical Services, Inc.</a:t>
            </a:r>
            <a:r>
              <a:rPr lang="en-US" altLang="en-US" sz="1400" b="1" dirty="0">
                <a:solidFill>
                  <a:schemeClr val="accent6"/>
                </a:solidFill>
                <a:effectLst>
                  <a:outerShdw blurRad="38100" dist="38100" dir="2700000" algn="tl">
                    <a:srgbClr val="000000">
                      <a:alpha val="43137"/>
                    </a:srgbClr>
                  </a:outerShdw>
                </a:effectLst>
                <a:latin typeface="Book Antiqua" panose="02040602050305030304" pitchFamily="18" charset="0"/>
              </a:rPr>
              <a:t>,</a:t>
            </a:r>
            <a:r>
              <a:rPr lang="en-US" altLang="en-US" sz="1400" b="1" i="1" dirty="0">
                <a:solidFill>
                  <a:schemeClr val="accent6"/>
                </a:solidFill>
                <a:effectLst>
                  <a:outerShdw blurRad="38100" dist="38100" dir="2700000" algn="tl">
                    <a:srgbClr val="000000">
                      <a:alpha val="43137"/>
                    </a:srgbClr>
                  </a:outerShdw>
                </a:effectLst>
                <a:latin typeface="Book Antiqua" panose="02040602050305030304" pitchFamily="18" charset="0"/>
              </a:rPr>
              <a:t> </a:t>
            </a:r>
            <a:r>
              <a:rPr lang="en-US" altLang="en-US" sz="1400" b="1" dirty="0">
                <a:solidFill>
                  <a:schemeClr val="accent6"/>
                </a:solidFill>
                <a:effectLst>
                  <a:outerShdw blurRad="38100" dist="38100" dir="2700000" algn="tl">
                    <a:srgbClr val="000000">
                      <a:alpha val="43137"/>
                    </a:srgbClr>
                  </a:outerShdw>
                </a:effectLst>
                <a:latin typeface="Book Antiqua" panose="02040602050305030304" pitchFamily="18" charset="0"/>
              </a:rPr>
              <a:t>504 U.S. 451 (1992)</a:t>
            </a:r>
          </a:p>
          <a:p>
            <a:pPr lvl="1">
              <a:buFont typeface="Wingdings" panose="05000000000000000000" pitchFamily="2" charset="2"/>
              <a:buChar char="§"/>
            </a:pPr>
            <a:r>
              <a:rPr lang="en-US" altLang="en-US" sz="1200" b="1" dirty="0">
                <a:solidFill>
                  <a:schemeClr val="accent6"/>
                </a:solidFill>
                <a:effectLst>
                  <a:outerShdw blurRad="38100" dist="38100" dir="2700000" algn="tl">
                    <a:srgbClr val="000000">
                      <a:alpha val="43137"/>
                    </a:srgbClr>
                  </a:outerShdw>
                </a:effectLst>
                <a:latin typeface="Book Antiqua" panose="02040602050305030304" pitchFamily="18" charset="0"/>
              </a:rPr>
              <a:t>The absence of market power in an </a:t>
            </a:r>
            <a:r>
              <a:rPr lang="en-US" altLang="en-US" sz="1200" b="1" dirty="0" err="1">
                <a:solidFill>
                  <a:schemeClr val="accent6"/>
                </a:solidFill>
                <a:effectLst>
                  <a:outerShdw blurRad="38100" dist="38100" dir="2700000" algn="tl">
                    <a:srgbClr val="000000">
                      <a:alpha val="43137"/>
                    </a:srgbClr>
                  </a:outerShdw>
                </a:effectLst>
                <a:latin typeface="Book Antiqua" panose="02040602050305030304" pitchFamily="18" charset="0"/>
              </a:rPr>
              <a:t>interbrand</a:t>
            </a:r>
            <a:r>
              <a:rPr lang="en-US" altLang="en-US" sz="1200" b="1" dirty="0">
                <a:solidFill>
                  <a:schemeClr val="accent6"/>
                </a:solidFill>
                <a:effectLst>
                  <a:outerShdw blurRad="38100" dist="38100" dir="2700000" algn="tl">
                    <a:srgbClr val="000000">
                      <a:alpha val="43137"/>
                    </a:srgbClr>
                  </a:outerShdw>
                </a:effectLst>
                <a:latin typeface="Book Antiqua" panose="02040602050305030304" pitchFamily="18" charset="0"/>
              </a:rPr>
              <a:t> market, i.e., copiers, does not preclude a finding that a per se tying arrangement may exist in the aftermarket for parts and service.</a:t>
            </a:r>
          </a:p>
          <a:p>
            <a:pPr lvl="1">
              <a:buFont typeface="Wingdings" panose="05000000000000000000" pitchFamily="2" charset="2"/>
              <a:buChar char="§"/>
            </a:pPr>
            <a:r>
              <a:rPr lang="en-US" altLang="en-US" sz="1200" b="1" dirty="0">
                <a:solidFill>
                  <a:schemeClr val="accent6"/>
                </a:solidFill>
                <a:effectLst>
                  <a:outerShdw blurRad="38100" dist="38100" dir="2700000" algn="tl">
                    <a:srgbClr val="000000">
                      <a:alpha val="43137"/>
                    </a:srgbClr>
                  </a:outerShdw>
                </a:effectLst>
                <a:latin typeface="Book Antiqua" panose="02040602050305030304" pitchFamily="18" charset="0"/>
              </a:rPr>
              <a:t>The states, as amici, opposed the position of both Kodak and the United States, that Kodak was entitled to summary judgment, as a matter of law, because Kodak did not possess market power in the </a:t>
            </a:r>
            <a:r>
              <a:rPr lang="en-US" altLang="en-US" sz="1200" b="1" dirty="0" err="1">
                <a:solidFill>
                  <a:schemeClr val="accent6"/>
                </a:solidFill>
                <a:effectLst>
                  <a:outerShdw blurRad="38100" dist="38100" dir="2700000" algn="tl">
                    <a:srgbClr val="000000">
                      <a:alpha val="43137"/>
                    </a:srgbClr>
                  </a:outerShdw>
                </a:effectLst>
                <a:latin typeface="Book Antiqua" panose="02040602050305030304" pitchFamily="18" charset="0"/>
              </a:rPr>
              <a:t>interbrand</a:t>
            </a:r>
            <a:r>
              <a:rPr lang="en-US" altLang="en-US" sz="1200" b="1" dirty="0">
                <a:solidFill>
                  <a:schemeClr val="accent6"/>
                </a:solidFill>
                <a:effectLst>
                  <a:outerShdw blurRad="38100" dist="38100" dir="2700000" algn="tl">
                    <a:srgbClr val="000000">
                      <a:alpha val="43137"/>
                    </a:srgbClr>
                  </a:outerShdw>
                </a:effectLst>
                <a:latin typeface="Book Antiqua" panose="02040602050305030304" pitchFamily="18" charset="0"/>
              </a:rPr>
              <a:t> copier market.</a:t>
            </a:r>
          </a:p>
          <a:p>
            <a:pPr>
              <a:buFont typeface="Wingdings" panose="05000000000000000000" pitchFamily="2" charset="2"/>
              <a:buChar char="Ø"/>
            </a:pPr>
            <a:r>
              <a:rPr lang="en-US" altLang="en-US" sz="1400" b="1" i="1" dirty="0">
                <a:solidFill>
                  <a:schemeClr val="accent6"/>
                </a:solidFill>
                <a:effectLst>
                  <a:outerShdw blurRad="38100" dist="38100" dir="2700000" algn="tl">
                    <a:srgbClr val="000000">
                      <a:alpha val="43137"/>
                    </a:srgbClr>
                  </a:outerShdw>
                </a:effectLst>
                <a:latin typeface="Book Antiqua" panose="02040602050305030304" pitchFamily="18" charset="0"/>
              </a:rPr>
              <a:t>FTC v. </a:t>
            </a:r>
            <a:r>
              <a:rPr lang="en-US" altLang="en-US" sz="1400" b="1" i="1" dirty="0" err="1">
                <a:solidFill>
                  <a:schemeClr val="accent6"/>
                </a:solidFill>
                <a:effectLst>
                  <a:outerShdw blurRad="38100" dist="38100" dir="2700000" algn="tl">
                    <a:srgbClr val="000000">
                      <a:alpha val="43137"/>
                    </a:srgbClr>
                  </a:outerShdw>
                </a:effectLst>
                <a:latin typeface="Book Antiqua" panose="02040602050305030304" pitchFamily="18" charset="0"/>
              </a:rPr>
              <a:t>Ticor</a:t>
            </a:r>
            <a:r>
              <a:rPr lang="en-US" altLang="en-US" sz="1400" b="1" i="1" dirty="0">
                <a:solidFill>
                  <a:schemeClr val="accent6"/>
                </a:solidFill>
                <a:effectLst>
                  <a:outerShdw blurRad="38100" dist="38100" dir="2700000" algn="tl">
                    <a:srgbClr val="000000">
                      <a:alpha val="43137"/>
                    </a:srgbClr>
                  </a:outerShdw>
                </a:effectLst>
                <a:latin typeface="Book Antiqua" panose="02040602050305030304" pitchFamily="18" charset="0"/>
              </a:rPr>
              <a:t> Title Ins. Co.</a:t>
            </a:r>
            <a:r>
              <a:rPr lang="en-US" altLang="en-US" sz="1400" b="1" dirty="0">
                <a:solidFill>
                  <a:schemeClr val="accent6"/>
                </a:solidFill>
                <a:effectLst>
                  <a:outerShdw blurRad="38100" dist="38100" dir="2700000" algn="tl">
                    <a:srgbClr val="000000">
                      <a:alpha val="43137"/>
                    </a:srgbClr>
                  </a:outerShdw>
                </a:effectLst>
                <a:latin typeface="Book Antiqua" panose="02040602050305030304" pitchFamily="18" charset="0"/>
              </a:rPr>
              <a:t>,</a:t>
            </a:r>
            <a:r>
              <a:rPr lang="en-US" altLang="en-US" sz="1400" b="1" i="1" dirty="0">
                <a:solidFill>
                  <a:schemeClr val="accent6"/>
                </a:solidFill>
                <a:effectLst>
                  <a:outerShdw blurRad="38100" dist="38100" dir="2700000" algn="tl">
                    <a:srgbClr val="000000">
                      <a:alpha val="43137"/>
                    </a:srgbClr>
                  </a:outerShdw>
                </a:effectLst>
                <a:latin typeface="Book Antiqua" panose="02040602050305030304" pitchFamily="18" charset="0"/>
              </a:rPr>
              <a:t> </a:t>
            </a:r>
            <a:r>
              <a:rPr lang="en-US" altLang="en-US" sz="1400" b="1" dirty="0">
                <a:solidFill>
                  <a:schemeClr val="accent6"/>
                </a:solidFill>
                <a:effectLst>
                  <a:outerShdw blurRad="38100" dist="38100" dir="2700000" algn="tl">
                    <a:srgbClr val="000000">
                      <a:alpha val="43137"/>
                    </a:srgbClr>
                  </a:outerShdw>
                </a:effectLst>
                <a:latin typeface="Book Antiqua" panose="02040602050305030304" pitchFamily="18" charset="0"/>
              </a:rPr>
              <a:t>504 U.S. 621 (1992)</a:t>
            </a:r>
          </a:p>
          <a:p>
            <a:pPr lvl="1">
              <a:buFont typeface="Wingdings" panose="05000000000000000000" pitchFamily="2" charset="2"/>
              <a:buChar char="§"/>
            </a:pPr>
            <a:r>
              <a:rPr lang="en-US" altLang="en-US" sz="1200" b="1" dirty="0">
                <a:solidFill>
                  <a:schemeClr val="accent6"/>
                </a:solidFill>
                <a:effectLst>
                  <a:outerShdw blurRad="38100" dist="38100" dir="2700000" algn="tl">
                    <a:srgbClr val="000000">
                      <a:alpha val="43137"/>
                    </a:srgbClr>
                  </a:outerShdw>
                </a:effectLst>
                <a:latin typeface="Book Antiqua" panose="02040602050305030304" pitchFamily="18" charset="0"/>
              </a:rPr>
              <a:t>The states, as amici, supported the position of the FTC that negative option tariff filings with state insurance regulators do not comport with the active supervision component of the state action immunity doctrine</a:t>
            </a:r>
          </a:p>
          <a:p>
            <a:pPr lvl="1">
              <a:buFont typeface="Wingdings" panose="05000000000000000000" pitchFamily="2" charset="2"/>
              <a:buChar char="§"/>
            </a:pPr>
            <a:r>
              <a:rPr lang="en-US" sz="1200" b="1" i="0" dirty="0">
                <a:solidFill>
                  <a:schemeClr val="bg1"/>
                </a:solidFill>
                <a:effectLst>
                  <a:outerShdw blurRad="38100" dist="38100" dir="2700000" algn="tl">
                    <a:srgbClr val="000000">
                      <a:alpha val="43137"/>
                    </a:srgbClr>
                  </a:outerShdw>
                </a:effectLst>
                <a:latin typeface="Book Antiqua" panose="02040602050305030304" pitchFamily="18" charset="0"/>
              </a:rPr>
              <a:t>“Respondents contend that principles of federalism justify a broad interpretation of state-action immunity, but there is a powerful refutation of their viewpoint in the briefs that were filed in this case. The State of Wisconsin, joined by Montana and 34 other States, has filed a brief as </a:t>
            </a:r>
            <a:r>
              <a:rPr lang="en-US" sz="1200" b="1" i="1" dirty="0">
                <a:solidFill>
                  <a:schemeClr val="bg1"/>
                </a:solidFill>
                <a:effectLst>
                  <a:outerShdw blurRad="38100" dist="38100" dir="2700000" algn="tl">
                    <a:srgbClr val="000000">
                      <a:alpha val="43137"/>
                    </a:srgbClr>
                  </a:outerShdw>
                </a:effectLst>
                <a:latin typeface="Book Antiqua" panose="02040602050305030304" pitchFamily="18" charset="0"/>
              </a:rPr>
              <a:t>amici curiae</a:t>
            </a:r>
            <a:r>
              <a:rPr lang="en-US" sz="1200" b="1" i="0" dirty="0">
                <a:solidFill>
                  <a:schemeClr val="bg1"/>
                </a:solidFill>
                <a:effectLst>
                  <a:outerShdw blurRad="38100" dist="38100" dir="2700000" algn="tl">
                    <a:srgbClr val="000000">
                      <a:alpha val="43137"/>
                    </a:srgbClr>
                  </a:outerShdw>
                </a:effectLst>
                <a:latin typeface="Book Antiqua" panose="02040602050305030304" pitchFamily="18" charset="0"/>
              </a:rPr>
              <a:t> on the precise point. These States deny that respondents' broad immunity rule would serve the States' best interests. We are in agreement with the </a:t>
            </a:r>
            <a:r>
              <a:rPr lang="en-US" sz="1200" b="1" i="1" dirty="0">
                <a:solidFill>
                  <a:schemeClr val="bg1"/>
                </a:solidFill>
                <a:effectLst>
                  <a:outerShdw blurRad="38100" dist="38100" dir="2700000" algn="tl">
                    <a:srgbClr val="000000">
                      <a:alpha val="43137"/>
                    </a:srgbClr>
                  </a:outerShdw>
                </a:effectLst>
                <a:latin typeface="Book Antiqua" panose="02040602050305030304" pitchFamily="18" charset="0"/>
              </a:rPr>
              <a:t>amici</a:t>
            </a:r>
            <a:r>
              <a:rPr lang="en-US" sz="1200" b="1" i="0" dirty="0">
                <a:solidFill>
                  <a:schemeClr val="bg1"/>
                </a:solidFill>
                <a:effectLst>
                  <a:outerShdw blurRad="38100" dist="38100" dir="2700000" algn="tl">
                    <a:srgbClr val="000000">
                      <a:alpha val="43137"/>
                    </a:srgbClr>
                  </a:outerShdw>
                </a:effectLst>
                <a:latin typeface="Book Antiqua" panose="02040602050305030304" pitchFamily="18" charset="0"/>
              </a:rPr>
              <a:t> submission.” 504 U.S. at 635.</a:t>
            </a:r>
            <a:endParaRPr lang="en-US" altLang="en-US" sz="1200" b="1" dirty="0">
              <a:solidFill>
                <a:schemeClr val="bg1"/>
              </a:solidFill>
              <a:effectLst>
                <a:outerShdw blurRad="38100" dist="38100" dir="2700000" algn="tl">
                  <a:srgbClr val="000000">
                    <a:alpha val="43137"/>
                  </a:srgbClr>
                </a:outerShdw>
              </a:effectLst>
              <a:latin typeface="Book Antiqua" panose="02040602050305030304" pitchFamily="18" charset="0"/>
            </a:endParaRPr>
          </a:p>
          <a:p>
            <a:pPr lvl="1">
              <a:buFont typeface="Wingdings" panose="05000000000000000000" pitchFamily="2" charset="2"/>
              <a:buChar char="§"/>
            </a:pPr>
            <a:endParaRPr lang="en-US" altLang="en-US" sz="1200" b="1" dirty="0">
              <a:solidFill>
                <a:schemeClr val="accent6"/>
              </a:solidFill>
              <a:effectLst>
                <a:outerShdw blurRad="38100" dist="38100" dir="2700000" algn="tl">
                  <a:srgbClr val="000000">
                    <a:alpha val="43137"/>
                  </a:srgbClr>
                </a:outerShdw>
              </a:effectLst>
              <a:latin typeface="Book Antiqua" panose="02040602050305030304" pitchFamily="18" charset="0"/>
            </a:endParaRPr>
          </a:p>
        </p:txBody>
      </p:sp>
      <p:sp>
        <p:nvSpPr>
          <p:cNvPr id="13" name="Footer Placeholder 3">
            <a:extLst>
              <a:ext uri="{FF2B5EF4-FFF2-40B4-BE49-F238E27FC236}">
                <a16:creationId xmlns:a16="http://schemas.microsoft.com/office/drawing/2014/main" id="{0A358720-056B-470F-BD4D-CB0A3CA95A3A}"/>
              </a:ext>
            </a:extLst>
          </p:cNvPr>
          <p:cNvSpPr txBox="1">
            <a:spLocks/>
          </p:cNvSpPr>
          <p:nvPr/>
        </p:nvSpPr>
        <p:spPr>
          <a:xfrm>
            <a:off x="8223250" y="4773840"/>
            <a:ext cx="660400" cy="273844"/>
          </a:xfrm>
          <a:prstGeom prst="rect">
            <a:avLst/>
          </a:prstGeom>
          <a:ln/>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chemeClr val="bg1"/>
                </a:solidFill>
              </a:rPr>
              <a:t>15</a:t>
            </a:r>
          </a:p>
        </p:txBody>
      </p:sp>
    </p:spTree>
    <p:extLst>
      <p:ext uri="{BB962C8B-B14F-4D97-AF65-F5344CB8AC3E}">
        <p14:creationId xmlns:p14="http://schemas.microsoft.com/office/powerpoint/2010/main" val="556535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EFF76915-8CB5-4349-9E2F-08D0B0EED802}"/>
              </a:ext>
            </a:extLst>
          </p:cNvPr>
          <p:cNvSpPr>
            <a:spLocks noGrp="1" noChangeArrowheads="1"/>
          </p:cNvSpPr>
          <p:nvPr>
            <p:ph type="title"/>
          </p:nvPr>
        </p:nvSpPr>
        <p:spPr>
          <a:xfrm>
            <a:off x="788757" y="221906"/>
            <a:ext cx="7772400" cy="441209"/>
          </a:xfrm>
        </p:spPr>
        <p:txBody>
          <a:bodyPr>
            <a:noAutofit/>
          </a:bodyPr>
          <a:lstStyle/>
          <a:p>
            <a:pPr eaLnBrk="1" hangingPunct="1"/>
            <a:r>
              <a:rPr lang="en-US" altLang="en-US" sz="2400" b="1" i="1" cap="small" dirty="0">
                <a:effectLst>
                  <a:outerShdw blurRad="38100" dist="38100" dir="2700000" algn="tl">
                    <a:srgbClr val="000000">
                      <a:alpha val="43137"/>
                    </a:srgbClr>
                  </a:outerShdw>
                </a:effectLst>
                <a:latin typeface="Book Antiqua" panose="02040602050305030304" pitchFamily="18" charset="0"/>
              </a:rPr>
              <a:t>Additional Resources</a:t>
            </a:r>
          </a:p>
        </p:txBody>
      </p:sp>
      <p:sp>
        <p:nvSpPr>
          <p:cNvPr id="118787" name="Rectangle 3">
            <a:extLst>
              <a:ext uri="{FF2B5EF4-FFF2-40B4-BE49-F238E27FC236}">
                <a16:creationId xmlns:a16="http://schemas.microsoft.com/office/drawing/2014/main" id="{A439E01D-10F6-4467-9F24-09449A159BEA}"/>
              </a:ext>
            </a:extLst>
          </p:cNvPr>
          <p:cNvSpPr>
            <a:spLocks noGrp="1" noChangeArrowheads="1"/>
          </p:cNvSpPr>
          <p:nvPr>
            <p:ph type="body" sz="half" idx="1"/>
          </p:nvPr>
        </p:nvSpPr>
        <p:spPr>
          <a:xfrm>
            <a:off x="266700" y="663115"/>
            <a:ext cx="8535273" cy="4272025"/>
          </a:xfrm>
        </p:spPr>
        <p:txBody>
          <a:bodyPr>
            <a:normAutofit/>
          </a:bodyPr>
          <a:lstStyle/>
          <a:p>
            <a:pPr>
              <a:spcBef>
                <a:spcPts val="0"/>
              </a:spcBef>
              <a:buFont typeface="Wingdings" panose="05000000000000000000" pitchFamily="2" charset="2"/>
              <a:buChar char="Ø"/>
            </a:pP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rPr>
              <a:t>“National Association of Attorneys Antitrust Centennial Symposium,”</a:t>
            </a:r>
          </a:p>
          <a:p>
            <a:pPr marL="457200" lvl="1" indent="0">
              <a:spcBef>
                <a:spcPts val="0"/>
              </a:spcBef>
              <a:buNone/>
            </a:pP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rPr>
              <a:t>	29 Washburn Law Journal No. 2 (Winter 1990, pp. 141-367) (articles and 	speeches by a total of twenty-three academicians, federal and state 	government officials in recognition of the adoption by Kansas in 1889 of the 	first comprehensive state antitrust law.  The Symposium was held at the 	University of Kansas School of Law, Lawrence, KS, in 1989.)</a:t>
            </a:r>
          </a:p>
          <a:p>
            <a:pPr marL="457200" lvl="1" indent="0">
              <a:spcBef>
                <a:spcPts val="0"/>
              </a:spcBef>
              <a:buNone/>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a:spcBef>
                <a:spcPts val="0"/>
              </a:spcBef>
              <a:buFont typeface="Wingdings" panose="05000000000000000000" pitchFamily="2" charset="2"/>
              <a:buChar char="Ø"/>
            </a:pPr>
            <a:r>
              <a:rPr lang="en-US" sz="20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rPr>
              <a:t>“</a:t>
            </a: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rPr>
              <a:t>Centennial Celebration – Creation of NAAG</a:t>
            </a:r>
            <a:r>
              <a:rPr lang="en-US" sz="20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rPr>
              <a:t>”</a:t>
            </a:r>
          </a:p>
          <a:p>
            <a:pPr marL="457200" lvl="1" indent="0">
              <a:spcBef>
                <a:spcPts val="0"/>
              </a:spcBef>
              <a:buNone/>
            </a:pP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rPr>
              <a:t>	Current and former state attorneys general, and former chairs of the NAAG 	Multistate Antitrust Task Force discussed, inter alia, NAAG’s role in the 	development of multistate antitrust enforcement.  The event took place in St. 	Louis in 2007.  A partial uncorrected transcript of the event is available.</a:t>
            </a:r>
          </a:p>
          <a:p>
            <a:pPr marL="571500" lvl="2" indent="0">
              <a:spcBef>
                <a:spcPts val="0"/>
              </a:spcBef>
              <a:buNone/>
            </a:pPr>
            <a:endParaRPr lang="en-US" sz="1600" dirty="0">
              <a:solidFill>
                <a:schemeClr val="bg1"/>
              </a:solidFill>
              <a:latin typeface="Book Antiqua" panose="02040602050305030304" pitchFamily="18" charset="0"/>
              <a:ea typeface="PMingLiU"/>
            </a:endParaRPr>
          </a:p>
          <a:p>
            <a:pPr marL="57150">
              <a:spcBef>
                <a:spcPts val="0"/>
              </a:spcBef>
              <a:buFont typeface="Wingdings" panose="05000000000000000000" pitchFamily="2" charset="2"/>
              <a:buChar char="Ø"/>
            </a:pP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rPr>
              <a:t>  Richard Blumenthal, Robert M. Langer  and William M. Rubenstein, “Antitrust 	Review of Mergers by State Attorneys General: The New Cops on the Beat,” </a:t>
            </a:r>
          </a:p>
          <a:p>
            <a:pPr marL="171450" lvl="1" indent="0">
              <a:spcBef>
                <a:spcPts val="0"/>
              </a:spcBef>
              <a:buNone/>
            </a:pP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rPr>
              <a:t>		67 Connecticut Bar Journal No. 1 (February 1993, pp. 1-14)</a:t>
            </a:r>
          </a:p>
          <a:p>
            <a:pPr marL="571500" lvl="2" indent="0">
              <a:spcBef>
                <a:spcPts val="0"/>
              </a:spcBef>
              <a:buNone/>
            </a:pPr>
            <a:endParaRPr lang="en-US" sz="1600" dirty="0">
              <a:solidFill>
                <a:schemeClr val="bg1"/>
              </a:solidFill>
              <a:latin typeface="Book Antiqua" panose="02040602050305030304" pitchFamily="18" charset="0"/>
              <a:ea typeface="PMingLiU"/>
            </a:endParaRPr>
          </a:p>
          <a:p>
            <a:pPr marL="571500" lvl="2" indent="0">
              <a:spcBef>
                <a:spcPts val="0"/>
              </a:spcBef>
              <a:buNone/>
            </a:pPr>
            <a:endParaRPr lang="en-US" sz="1600" dirty="0">
              <a:solidFill>
                <a:schemeClr val="bg1"/>
              </a:solidFill>
              <a:latin typeface="Book Antiqua" panose="02040602050305030304" pitchFamily="18" charset="0"/>
              <a:ea typeface="PMingLiU"/>
            </a:endParaRPr>
          </a:p>
          <a:p>
            <a:pPr marL="571500" lvl="2" indent="0">
              <a:spcBef>
                <a:spcPts val="0"/>
              </a:spcBef>
              <a:buNone/>
            </a:pPr>
            <a:endParaRPr lang="en-US" sz="1600" dirty="0">
              <a:solidFill>
                <a:schemeClr val="bg1"/>
              </a:solidFill>
              <a:latin typeface="Book Antiqua" panose="02040602050305030304" pitchFamily="18" charset="0"/>
              <a:ea typeface="PMingLiU"/>
            </a:endParaRPr>
          </a:p>
          <a:p>
            <a:pPr marL="571500" lvl="2" indent="0">
              <a:spcBef>
                <a:spcPts val="0"/>
              </a:spcBef>
              <a:buNone/>
            </a:pPr>
            <a:endParaRPr lang="en-US" sz="1600" dirty="0">
              <a:solidFill>
                <a:schemeClr val="bg1"/>
              </a:solidFill>
              <a:effectLst/>
              <a:latin typeface="Book Antiqua" panose="02040602050305030304" pitchFamily="18" charset="0"/>
              <a:ea typeface="PMingLiU"/>
            </a:endParaRPr>
          </a:p>
          <a:p>
            <a:pPr marL="571500" lvl="2" indent="0">
              <a:spcBef>
                <a:spcPts val="0"/>
              </a:spcBef>
              <a:buNone/>
            </a:pPr>
            <a:endParaRPr lang="en-US" sz="1600" dirty="0">
              <a:solidFill>
                <a:schemeClr val="bg1"/>
              </a:solidFill>
              <a:effectLst/>
              <a:latin typeface="Book Antiqua" panose="02040602050305030304" pitchFamily="18" charset="0"/>
              <a:ea typeface="PMingLiU"/>
            </a:endParaRPr>
          </a:p>
          <a:p>
            <a:pPr marL="457200" fontAlgn="base">
              <a:lnSpc>
                <a:spcPts val="1380"/>
              </a:lnSpc>
              <a:spcBef>
                <a:spcPts val="125"/>
              </a:spcBef>
            </a:pPr>
            <a:endParaRPr lang="en-US" sz="1800" dirty="0">
              <a:effectLst/>
              <a:latin typeface="Book Antiqua" panose="02040602050305030304" pitchFamily="18" charset="0"/>
              <a:ea typeface="PMingLiU"/>
            </a:endParaRPr>
          </a:p>
          <a:p>
            <a:pPr marL="457200" fontAlgn="base">
              <a:lnSpc>
                <a:spcPts val="1380"/>
              </a:lnSpc>
              <a:spcBef>
                <a:spcPts val="125"/>
              </a:spcBef>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800" dirty="0">
              <a:effectLst/>
              <a:latin typeface="Times New Roman" panose="02020603050405020304" pitchFamily="18" charset="0"/>
              <a:ea typeface="PMingLiU"/>
            </a:endParaRPr>
          </a:p>
          <a:p>
            <a:pPr marL="457200" fontAlgn="base">
              <a:lnSpc>
                <a:spcPts val="1380"/>
              </a:lnSpc>
              <a:spcBef>
                <a:spcPts val="125"/>
              </a:spcBef>
            </a:pPr>
            <a:endParaRPr lang="en-US" sz="18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800" dirty="0">
              <a:effectLst/>
              <a:latin typeface="Times New Roman" panose="02020603050405020304" pitchFamily="18" charset="0"/>
              <a:ea typeface="PMingLiU"/>
            </a:endParaRPr>
          </a:p>
          <a:p>
            <a:pPr marL="457200" marR="0" fontAlgn="base">
              <a:lnSpc>
                <a:spcPts val="1380"/>
              </a:lnSpc>
              <a:spcBef>
                <a:spcPts val="125"/>
              </a:spcBef>
              <a:spcAft>
                <a:spcPts val="0"/>
              </a:spcAft>
            </a:pPr>
            <a:endParaRPr lang="en-US" sz="1400"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0" marR="0">
              <a:spcBef>
                <a:spcPts val="0"/>
              </a:spcBef>
              <a:spcAft>
                <a:spcPts val="0"/>
              </a:spcAft>
            </a:pP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p:txBody>
      </p:sp>
      <p:pic>
        <p:nvPicPr>
          <p:cNvPr id="14341" name="Picture 4" descr="MPj03874710000[1]">
            <a:extLst>
              <a:ext uri="{FF2B5EF4-FFF2-40B4-BE49-F238E27FC236}">
                <a16:creationId xmlns:a16="http://schemas.microsoft.com/office/drawing/2014/main" id="{CB7EC919-E3BC-46FE-91B8-AB1FEEDCD0C0}"/>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5643749" y="1200151"/>
            <a:ext cx="1171202" cy="16418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A9375BDF-973F-4DBF-9A08-166845099437}"/>
              </a:ext>
            </a:extLst>
          </p:cNvPr>
          <p:cNvSpPr>
            <a:spLocks noGrp="1"/>
          </p:cNvSpPr>
          <p:nvPr>
            <p:ph type="ftr" sz="quarter" idx="11"/>
          </p:nvPr>
        </p:nvSpPr>
        <p:spPr>
          <a:xfrm>
            <a:off x="200679" y="4730539"/>
            <a:ext cx="1732824" cy="204601"/>
          </a:xfrm>
        </p:spPr>
        <p:txBody>
          <a:bodyPr/>
          <a:lstStyle/>
          <a:p>
            <a:pPr>
              <a:defRPr/>
            </a:pPr>
            <a:endParaRPr lang="en-US" sz="900" dirty="0"/>
          </a:p>
        </p:txBody>
      </p:sp>
      <p:sp>
        <p:nvSpPr>
          <p:cNvPr id="14338" name="Slide Number Placeholder 7">
            <a:extLst>
              <a:ext uri="{FF2B5EF4-FFF2-40B4-BE49-F238E27FC236}">
                <a16:creationId xmlns:a16="http://schemas.microsoft.com/office/drawing/2014/main" id="{01019E8A-C267-4788-ACC3-1A42045D21F4}"/>
              </a:ext>
            </a:extLst>
          </p:cNvPr>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100">
                <a:solidFill>
                  <a:schemeClr val="tx1"/>
                </a:solidFill>
                <a:latin typeface="Book Antiqua" panose="02040602050305030304" pitchFamily="18" charset="0"/>
              </a:defRPr>
            </a:lvl1pPr>
            <a:lvl2pPr marL="557213" indent="-214313">
              <a:spcBef>
                <a:spcPct val="20000"/>
              </a:spcBef>
              <a:buClr>
                <a:schemeClr val="accent1"/>
              </a:buClr>
              <a:buSzPct val="75000"/>
              <a:buFont typeface="Wingdings" panose="05000000000000000000" pitchFamily="2" charset="2"/>
              <a:buChar char="n"/>
              <a:defRPr sz="1950">
                <a:solidFill>
                  <a:schemeClr val="tx1"/>
                </a:solidFill>
                <a:latin typeface="Book Antiqua" panose="02040602050305030304" pitchFamily="18" charset="0"/>
              </a:defRPr>
            </a:lvl2pPr>
            <a:lvl3pPr marL="857250" indent="-171450">
              <a:spcBef>
                <a:spcPct val="20000"/>
              </a:spcBef>
              <a:buClr>
                <a:schemeClr val="folHlink"/>
              </a:buClr>
              <a:buSzPct val="55000"/>
              <a:buFont typeface="Wingdings" panose="05000000000000000000" pitchFamily="2" charset="2"/>
              <a:buChar char="n"/>
              <a:defRPr sz="1725">
                <a:solidFill>
                  <a:schemeClr val="tx1"/>
                </a:solidFill>
                <a:latin typeface="Book Antiqua" panose="02040602050305030304" pitchFamily="18" charset="0"/>
              </a:defRPr>
            </a:lvl3pPr>
            <a:lvl4pPr marL="12001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4pPr>
            <a:lvl5pPr marL="15430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5pPr>
            <a:lvl6pPr marL="18859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6pPr>
            <a:lvl7pPr marL="22288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7pPr>
            <a:lvl8pPr marL="25717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8pPr>
            <a:lvl9pPr marL="29146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9pPr>
          </a:lstStyle>
          <a:p>
            <a:pPr>
              <a:spcBef>
                <a:spcPct val="0"/>
              </a:spcBef>
              <a:buClrTx/>
              <a:buSzTx/>
              <a:buFontTx/>
              <a:buNone/>
            </a:pPr>
            <a:fld id="{107CE9DA-D365-432F-9795-9586E9E060F3}" type="slidenum">
              <a:rPr lang="en-US" altLang="en-US" sz="750">
                <a:latin typeface="Arial" panose="020B0604020202020204" pitchFamily="34" charset="0"/>
              </a:rPr>
              <a:pPr>
                <a:spcBef>
                  <a:spcPct val="0"/>
                </a:spcBef>
                <a:buClrTx/>
                <a:buSzTx/>
                <a:buFontTx/>
                <a:buNone/>
              </a:pPr>
              <a:t>16</a:t>
            </a:fld>
            <a:endParaRPr lang="en-US" altLang="en-US" sz="750" dirty="0">
              <a:latin typeface="Arial" panose="020B0604020202020204" pitchFamily="34" charset="0"/>
            </a:endParaRPr>
          </a:p>
        </p:txBody>
      </p:sp>
      <p:pic>
        <p:nvPicPr>
          <p:cNvPr id="7" name="Picture 4" descr="MPj03874710000[1]">
            <a:extLst>
              <a:ext uri="{FF2B5EF4-FFF2-40B4-BE49-F238E27FC236}">
                <a16:creationId xmlns:a16="http://schemas.microsoft.com/office/drawing/2014/main" id="{78414F7F-ACA8-4EE3-9AC5-98B77B9D8F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6000999" y="1257300"/>
            <a:ext cx="1561602" cy="2532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MPj03874710000[1]">
            <a:extLst>
              <a:ext uri="{FF2B5EF4-FFF2-40B4-BE49-F238E27FC236}">
                <a16:creationId xmlns:a16="http://schemas.microsoft.com/office/drawing/2014/main" id="{FCC3C1EB-C2C9-47C5-B38E-2A590E7299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6000999" y="1600200"/>
            <a:ext cx="1561602"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1">
            <a:extLst>
              <a:ext uri="{FF2B5EF4-FFF2-40B4-BE49-F238E27FC236}">
                <a16:creationId xmlns:a16="http://schemas.microsoft.com/office/drawing/2014/main" id="{69289C76-AA32-4140-804C-EA48ED99E572}"/>
              </a:ext>
            </a:extLst>
          </p:cNvPr>
          <p:cNvSpPr>
            <a:spLocks noChangeArrowheads="1"/>
          </p:cNvSpPr>
          <p:nvPr/>
        </p:nvSpPr>
        <p:spPr bwMode="auto">
          <a:xfrm>
            <a:off x="266700" y="47265"/>
            <a:ext cx="406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
        <p:nvSpPr>
          <p:cNvPr id="13" name="Rectangle 3">
            <a:extLst>
              <a:ext uri="{FF2B5EF4-FFF2-40B4-BE49-F238E27FC236}">
                <a16:creationId xmlns:a16="http://schemas.microsoft.com/office/drawing/2014/main" id="{8DA440E4-F986-42AD-9806-6CAE99BF226C}"/>
              </a:ext>
            </a:extLst>
          </p:cNvPr>
          <p:cNvSpPr txBox="1">
            <a:spLocks noChangeArrowheads="1"/>
          </p:cNvSpPr>
          <p:nvPr/>
        </p:nvSpPr>
        <p:spPr>
          <a:xfrm>
            <a:off x="414737" y="1126924"/>
            <a:ext cx="7962900" cy="3680303"/>
          </a:xfr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ltLang="en-US" sz="1500" b="1" dirty="0">
              <a:solidFill>
                <a:schemeClr val="accent6"/>
              </a:solidFill>
              <a:effectLst>
                <a:outerShdw blurRad="38100" dist="38100" dir="2700000" algn="tl">
                  <a:srgbClr val="000000">
                    <a:alpha val="43137"/>
                  </a:srgbClr>
                </a:outerShdw>
              </a:effectLst>
              <a:latin typeface="Book Antiqua" panose="02040602050305030304" pitchFamily="18" charset="0"/>
            </a:endParaRPr>
          </a:p>
        </p:txBody>
      </p:sp>
      <p:sp>
        <p:nvSpPr>
          <p:cNvPr id="12" name="Footer Placeholder 3">
            <a:extLst>
              <a:ext uri="{FF2B5EF4-FFF2-40B4-BE49-F238E27FC236}">
                <a16:creationId xmlns:a16="http://schemas.microsoft.com/office/drawing/2014/main" id="{84E842FD-EA06-46E4-ABAE-EDFCEB5C16F3}"/>
              </a:ext>
            </a:extLst>
          </p:cNvPr>
          <p:cNvSpPr txBox="1">
            <a:spLocks/>
          </p:cNvSpPr>
          <p:nvPr/>
        </p:nvSpPr>
        <p:spPr>
          <a:xfrm>
            <a:off x="8223250" y="4773840"/>
            <a:ext cx="660400" cy="273844"/>
          </a:xfrm>
          <a:prstGeom prst="rect">
            <a:avLst/>
          </a:prstGeom>
          <a:ln/>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chemeClr val="bg1"/>
                </a:solidFill>
              </a:rPr>
              <a:t>16</a:t>
            </a:r>
          </a:p>
        </p:txBody>
      </p:sp>
    </p:spTree>
    <p:extLst>
      <p:ext uri="{BB962C8B-B14F-4D97-AF65-F5344CB8AC3E}">
        <p14:creationId xmlns:p14="http://schemas.microsoft.com/office/powerpoint/2010/main" val="3300903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EFF76915-8CB5-4349-9E2F-08D0B0EED802}"/>
              </a:ext>
            </a:extLst>
          </p:cNvPr>
          <p:cNvSpPr>
            <a:spLocks noGrp="1" noChangeArrowheads="1"/>
          </p:cNvSpPr>
          <p:nvPr>
            <p:ph type="title"/>
          </p:nvPr>
        </p:nvSpPr>
        <p:spPr>
          <a:xfrm>
            <a:off x="788757" y="221906"/>
            <a:ext cx="7772400" cy="515720"/>
          </a:xfrm>
        </p:spPr>
        <p:txBody>
          <a:bodyPr>
            <a:noAutofit/>
          </a:bodyPr>
          <a:lstStyle/>
          <a:p>
            <a:pPr eaLnBrk="1" hangingPunct="1"/>
            <a:r>
              <a:rPr lang="en-US" altLang="en-US" sz="2200" b="1" i="1" cap="small" dirty="0">
                <a:effectLst>
                  <a:outerShdw blurRad="38100" dist="38100" dir="2700000" algn="tl">
                    <a:srgbClr val="000000">
                      <a:alpha val="43137"/>
                    </a:srgbClr>
                  </a:outerShdw>
                </a:effectLst>
                <a:latin typeface="Book Antiqua" panose="02040602050305030304" pitchFamily="18" charset="0"/>
              </a:rPr>
              <a:t>Additional Resources</a:t>
            </a:r>
          </a:p>
        </p:txBody>
      </p:sp>
      <p:sp>
        <p:nvSpPr>
          <p:cNvPr id="118787" name="Rectangle 3">
            <a:extLst>
              <a:ext uri="{FF2B5EF4-FFF2-40B4-BE49-F238E27FC236}">
                <a16:creationId xmlns:a16="http://schemas.microsoft.com/office/drawing/2014/main" id="{A439E01D-10F6-4467-9F24-09449A159BEA}"/>
              </a:ext>
            </a:extLst>
          </p:cNvPr>
          <p:cNvSpPr>
            <a:spLocks noGrp="1" noChangeArrowheads="1"/>
          </p:cNvSpPr>
          <p:nvPr>
            <p:ph type="body" sz="half" idx="1"/>
          </p:nvPr>
        </p:nvSpPr>
        <p:spPr>
          <a:xfrm>
            <a:off x="266700" y="865539"/>
            <a:ext cx="8381709" cy="4069601"/>
          </a:xfrm>
        </p:spPr>
        <p:txBody>
          <a:bodyPr>
            <a:normAutofit fontScale="47500" lnSpcReduction="20000"/>
          </a:bodyPr>
          <a:lstStyle/>
          <a:p>
            <a:pPr algn="ctr">
              <a:spcBef>
                <a:spcPts val="0"/>
              </a:spcBef>
              <a:buFont typeface="Wingdings" panose="05000000000000000000" pitchFamily="2" charset="2"/>
              <a:buChar char="Ø"/>
            </a:pPr>
            <a:r>
              <a:rPr lang="en-US" sz="34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rPr>
              <a:t>Presentations by the first seven Chairs of the NAAG Multistate Antitrust Task Force at the Spring Meetings of the ABA Antitrust Law Section:</a:t>
            </a:r>
          </a:p>
          <a:p>
            <a:pPr marL="0" indent="0">
              <a:spcBef>
                <a:spcPts val="0"/>
              </a:spcBef>
              <a:buNone/>
            </a:pPr>
            <a:endParaRPr lang="en-US" sz="34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a:spcBef>
                <a:spcPts val="0"/>
              </a:spcBef>
              <a:buFont typeface="Wingdings" panose="05000000000000000000" pitchFamily="2" charset="2"/>
              <a:buChar char="Ø"/>
            </a:pPr>
            <a:endParaRPr lang="en-US" sz="1600" dirty="0">
              <a:solidFill>
                <a:schemeClr val="bg1"/>
              </a:solidFill>
              <a:latin typeface="Book Antiqua" panose="02040602050305030304" pitchFamily="18" charset="0"/>
              <a:ea typeface="PMingLiU"/>
            </a:endParaRPr>
          </a:p>
          <a:p>
            <a:pPr marL="0" marR="0">
              <a:spcBef>
                <a:spcPts val="0"/>
              </a:spcBef>
              <a:spcAft>
                <a:spcPts val="0"/>
              </a:spcAft>
            </a:pPr>
            <a:r>
              <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Lloyd Constantine - 56 </a:t>
            </a:r>
            <a:r>
              <a:rPr lang="en-US" sz="2700" b="1" cap="small"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Antitrust Law Journal </a:t>
            </a:r>
            <a:r>
              <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11 (1987);</a:t>
            </a:r>
          </a:p>
          <a:p>
            <a:pPr marL="0" marR="0">
              <a:spcBef>
                <a:spcPts val="0"/>
              </a:spcBef>
              <a:spcAft>
                <a:spcPts val="0"/>
              </a:spcAft>
            </a:pPr>
            <a:endPar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0" marR="0">
              <a:spcBef>
                <a:spcPts val="0"/>
              </a:spcBef>
              <a:spcAft>
                <a:spcPts val="0"/>
              </a:spcAft>
            </a:pPr>
            <a:r>
              <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Michael F. </a:t>
            </a:r>
            <a:r>
              <a:rPr lang="en-US" sz="2700" b="1" dirty="0" err="1">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Brockmeyer</a:t>
            </a:r>
            <a:r>
              <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  59 </a:t>
            </a:r>
            <a:r>
              <a:rPr lang="en-US" sz="2700" b="1" cap="small"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Antitrust Law Journal </a:t>
            </a:r>
            <a:r>
              <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25 (1990);</a:t>
            </a:r>
          </a:p>
          <a:p>
            <a:pPr marL="0" marR="0">
              <a:spcBef>
                <a:spcPts val="0"/>
              </a:spcBef>
              <a:spcAft>
                <a:spcPts val="0"/>
              </a:spcAft>
            </a:pPr>
            <a:endPar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0">
              <a:spcBef>
                <a:spcPts val="0"/>
              </a:spcBef>
            </a:pPr>
            <a:r>
              <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Robert M. Langer - 60 </a:t>
            </a:r>
            <a:r>
              <a:rPr lang="en-US" sz="2700" b="1" cap="small"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Antitrust Law Journal</a:t>
            </a:r>
            <a:r>
              <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197 (1991); 61 </a:t>
            </a:r>
            <a:r>
              <a:rPr lang="en-US" sz="2700" b="1" cap="small"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Antitrust Law Journal </a:t>
            </a:r>
            <a:r>
              <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211 (1992);</a:t>
            </a:r>
          </a:p>
          <a:p>
            <a:pPr marL="0">
              <a:spcBef>
                <a:spcPts val="0"/>
              </a:spcBef>
            </a:pPr>
            <a:endPar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0">
              <a:spcBef>
                <a:spcPts val="0"/>
              </a:spcBef>
            </a:pPr>
            <a:r>
              <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Laurel Price - 62 </a:t>
            </a:r>
            <a:r>
              <a:rPr lang="en-US" sz="2700" b="1" cap="small"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Antitrust Law Journal</a:t>
            </a:r>
            <a:r>
              <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247 (1993); 63 </a:t>
            </a:r>
            <a:r>
              <a:rPr lang="en-US" sz="2700" b="1" cap="small"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Antitrust Law Journal</a:t>
            </a:r>
            <a:r>
              <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303 (1994); 63 	</a:t>
            </a:r>
            <a:r>
              <a:rPr lang="en-US" sz="2700" b="1" cap="small"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Antitrust Law Journal</a:t>
            </a:r>
            <a:r>
              <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951 (1995);</a:t>
            </a:r>
          </a:p>
          <a:p>
            <a:pPr marL="0">
              <a:spcBef>
                <a:spcPts val="0"/>
              </a:spcBef>
            </a:pPr>
            <a:endPar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0" marR="0">
              <a:spcBef>
                <a:spcPts val="0"/>
              </a:spcBef>
              <a:spcAft>
                <a:spcPts val="0"/>
              </a:spcAft>
            </a:pPr>
            <a:r>
              <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Kevin J. O’Connor - 64 </a:t>
            </a:r>
            <a:r>
              <a:rPr lang="en-US" sz="2700" b="1" cap="small"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Antitrust Law Journal</a:t>
            </a:r>
            <a:r>
              <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749 (1996); 65 </a:t>
            </a:r>
            <a:r>
              <a:rPr lang="en-US" sz="2700" b="1" cap="small"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Antitrust Law Journal</a:t>
            </a:r>
            <a:r>
              <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929 	(1997); 66 	</a:t>
            </a:r>
            <a:r>
              <a:rPr lang="en-US" sz="2700" b="1" cap="small"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Antitrust Law Journal</a:t>
            </a:r>
            <a:r>
              <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805 (1998);</a:t>
            </a:r>
          </a:p>
          <a:p>
            <a:pPr marL="0" marR="0">
              <a:spcBef>
                <a:spcPts val="0"/>
              </a:spcBef>
              <a:spcAft>
                <a:spcPts val="0"/>
              </a:spcAft>
            </a:pPr>
            <a:endPar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0" marR="0">
              <a:spcBef>
                <a:spcPts val="0"/>
              </a:spcBef>
              <a:spcAft>
                <a:spcPts val="0"/>
              </a:spcAft>
            </a:pPr>
            <a:r>
              <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Thomas Greene - 67 </a:t>
            </a:r>
            <a:r>
              <a:rPr lang="en-US" sz="2700" b="1" cap="small"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Antitrust Law Journal</a:t>
            </a:r>
            <a:r>
              <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453 (1999); 68 </a:t>
            </a:r>
            <a:r>
              <a:rPr lang="en-US" sz="2700" b="1" cap="small"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Antitrust Law Journal</a:t>
            </a:r>
            <a:r>
              <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581 (2000); 69 	</a:t>
            </a:r>
            <a:r>
              <a:rPr lang="en-US" sz="2700" b="1" cap="small"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Antitrust Law Journal</a:t>
            </a:r>
            <a:r>
              <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367 (2001);</a:t>
            </a:r>
          </a:p>
          <a:p>
            <a:pPr marL="0" marR="0">
              <a:spcBef>
                <a:spcPts val="0"/>
              </a:spcBef>
              <a:spcAft>
                <a:spcPts val="0"/>
              </a:spcAft>
            </a:pPr>
            <a:endPar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0">
              <a:spcBef>
                <a:spcPts val="0"/>
              </a:spcBef>
            </a:pPr>
            <a:r>
              <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Patricia A. Conners - 70 </a:t>
            </a:r>
            <a:r>
              <a:rPr lang="en-US" sz="2700" b="1" cap="small"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Antitrust Law Journal</a:t>
            </a:r>
            <a:r>
              <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261 (2002); 71 </a:t>
            </a:r>
            <a:r>
              <a:rPr lang="en-US" sz="2700" b="1" cap="small"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Antitrust Law Journal</a:t>
            </a:r>
            <a:r>
              <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333 	(2003); 72 </a:t>
            </a:r>
            <a:r>
              <a:rPr lang="en-US" sz="2700" b="1" cap="small"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Antitrust Law Journal</a:t>
            </a:r>
            <a:r>
              <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283 (2004).</a:t>
            </a:r>
          </a:p>
          <a:p>
            <a:pPr marL="0" marR="0">
              <a:spcBef>
                <a:spcPts val="0"/>
              </a:spcBef>
              <a:spcAft>
                <a:spcPts val="0"/>
              </a:spcAft>
            </a:pPr>
            <a:endParaRPr lang="en-US" sz="1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0" marR="0">
              <a:spcBef>
                <a:spcPts val="0"/>
              </a:spcBef>
              <a:spcAft>
                <a:spcPts val="0"/>
              </a:spcAft>
            </a:pPr>
            <a:endParaRPr lang="en-US" sz="1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0" marR="0">
              <a:spcBef>
                <a:spcPts val="0"/>
              </a:spcBef>
              <a:spcAft>
                <a:spcPts val="0"/>
              </a:spcAft>
            </a:pPr>
            <a:r>
              <a:rPr lang="en-US" sz="1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a:t>
            </a:r>
          </a:p>
          <a:p>
            <a:pPr marL="0">
              <a:spcBef>
                <a:spcPts val="0"/>
              </a:spcBef>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0" marR="0">
              <a:spcBef>
                <a:spcPts val="0"/>
              </a:spcBef>
              <a:spcAft>
                <a:spcPts val="0"/>
              </a:spcAft>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60 ALJ 197 (1991); and 61 ALJ 211 (1992)6</a:t>
            </a:r>
            <a:endParaRPr lang="en-US" sz="1800" dirty="0">
              <a:effectLst/>
              <a:latin typeface="Calibri" panose="020F0502020204030204" pitchFamily="34" charset="0"/>
              <a:ea typeface="Calibri" panose="020F0502020204030204" pitchFamily="34" charset="0"/>
            </a:endParaRPr>
          </a:p>
          <a:p>
            <a:pPr lvl="1">
              <a:spcBef>
                <a:spcPts val="0"/>
              </a:spcBef>
              <a:buFont typeface="Wingdings" panose="05000000000000000000" pitchFamily="2" charset="2"/>
              <a:buChar char="Ø"/>
            </a:pP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a:spcBef>
                <a:spcPts val="0"/>
              </a:spcBef>
              <a:buFont typeface="Wingdings" panose="05000000000000000000" pitchFamily="2" charset="2"/>
              <a:buChar char="Ø"/>
            </a:pPr>
            <a:endParaRPr lang="en-US" sz="1600" dirty="0">
              <a:solidFill>
                <a:schemeClr val="bg1"/>
              </a:solidFill>
              <a:latin typeface="Book Antiqua" panose="02040602050305030304" pitchFamily="18" charset="0"/>
              <a:ea typeface="PMingLiU"/>
            </a:endParaRPr>
          </a:p>
          <a:p>
            <a:pPr marL="571500" lvl="2" indent="0">
              <a:spcBef>
                <a:spcPts val="0"/>
              </a:spcBef>
              <a:buNone/>
            </a:pPr>
            <a:endParaRPr lang="en-US" sz="1600" dirty="0">
              <a:solidFill>
                <a:schemeClr val="bg1"/>
              </a:solidFill>
              <a:latin typeface="Book Antiqua" panose="02040602050305030304" pitchFamily="18" charset="0"/>
              <a:ea typeface="PMingLiU"/>
            </a:endParaRPr>
          </a:p>
          <a:p>
            <a:pPr marL="571500" lvl="2" indent="0">
              <a:spcBef>
                <a:spcPts val="0"/>
              </a:spcBef>
              <a:buNone/>
            </a:pPr>
            <a:endParaRPr lang="en-US" sz="1600" dirty="0">
              <a:solidFill>
                <a:schemeClr val="bg1"/>
              </a:solidFill>
              <a:latin typeface="Book Antiqua" panose="02040602050305030304" pitchFamily="18" charset="0"/>
              <a:ea typeface="PMingLiU"/>
            </a:endParaRPr>
          </a:p>
          <a:p>
            <a:pPr marL="571500" lvl="2" indent="0">
              <a:spcBef>
                <a:spcPts val="0"/>
              </a:spcBef>
              <a:buNone/>
            </a:pPr>
            <a:endParaRPr lang="en-US" sz="1600" dirty="0">
              <a:solidFill>
                <a:schemeClr val="bg1"/>
              </a:solidFill>
              <a:effectLst/>
              <a:latin typeface="Book Antiqua" panose="02040602050305030304" pitchFamily="18" charset="0"/>
              <a:ea typeface="PMingLiU"/>
            </a:endParaRPr>
          </a:p>
          <a:p>
            <a:pPr marL="571500" lvl="2" indent="0">
              <a:spcBef>
                <a:spcPts val="0"/>
              </a:spcBef>
              <a:buNone/>
            </a:pPr>
            <a:endParaRPr lang="en-US" sz="1600" dirty="0">
              <a:solidFill>
                <a:schemeClr val="bg1"/>
              </a:solidFill>
              <a:effectLst/>
              <a:latin typeface="Book Antiqua" panose="02040602050305030304" pitchFamily="18" charset="0"/>
              <a:ea typeface="PMingLiU"/>
            </a:endParaRPr>
          </a:p>
          <a:p>
            <a:pPr marL="457200" fontAlgn="base">
              <a:lnSpc>
                <a:spcPts val="1380"/>
              </a:lnSpc>
              <a:spcBef>
                <a:spcPts val="125"/>
              </a:spcBef>
            </a:pPr>
            <a:endParaRPr lang="en-US" sz="1800" dirty="0">
              <a:effectLst/>
              <a:latin typeface="Book Antiqua" panose="02040602050305030304" pitchFamily="18" charset="0"/>
              <a:ea typeface="PMingLiU"/>
            </a:endParaRPr>
          </a:p>
          <a:p>
            <a:pPr marL="457200" fontAlgn="base">
              <a:lnSpc>
                <a:spcPts val="1380"/>
              </a:lnSpc>
              <a:spcBef>
                <a:spcPts val="125"/>
              </a:spcBef>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800" dirty="0">
              <a:effectLst/>
              <a:latin typeface="Times New Roman" panose="02020603050405020304" pitchFamily="18" charset="0"/>
              <a:ea typeface="PMingLiU"/>
            </a:endParaRPr>
          </a:p>
          <a:p>
            <a:pPr marL="457200" fontAlgn="base">
              <a:lnSpc>
                <a:spcPts val="1380"/>
              </a:lnSpc>
              <a:spcBef>
                <a:spcPts val="125"/>
              </a:spcBef>
            </a:pPr>
            <a:endParaRPr lang="en-US" sz="18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800" dirty="0">
              <a:effectLst/>
              <a:latin typeface="Times New Roman" panose="02020603050405020304" pitchFamily="18" charset="0"/>
              <a:ea typeface="PMingLiU"/>
            </a:endParaRPr>
          </a:p>
          <a:p>
            <a:pPr marL="457200" marR="0" fontAlgn="base">
              <a:lnSpc>
                <a:spcPts val="1380"/>
              </a:lnSpc>
              <a:spcBef>
                <a:spcPts val="125"/>
              </a:spcBef>
              <a:spcAft>
                <a:spcPts val="0"/>
              </a:spcAft>
            </a:pPr>
            <a:endParaRPr lang="en-US" sz="1400"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0" marR="0">
              <a:spcBef>
                <a:spcPts val="0"/>
              </a:spcBef>
              <a:spcAft>
                <a:spcPts val="0"/>
              </a:spcAft>
            </a:pP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p:txBody>
      </p:sp>
      <p:pic>
        <p:nvPicPr>
          <p:cNvPr id="14341" name="Picture 4" descr="MPj03874710000[1]">
            <a:extLst>
              <a:ext uri="{FF2B5EF4-FFF2-40B4-BE49-F238E27FC236}">
                <a16:creationId xmlns:a16="http://schemas.microsoft.com/office/drawing/2014/main" id="{CB7EC919-E3BC-46FE-91B8-AB1FEEDCD0C0}"/>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5643749" y="1200151"/>
            <a:ext cx="1171202" cy="16418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A9375BDF-973F-4DBF-9A08-166845099437}"/>
              </a:ext>
            </a:extLst>
          </p:cNvPr>
          <p:cNvSpPr>
            <a:spLocks noGrp="1"/>
          </p:cNvSpPr>
          <p:nvPr>
            <p:ph type="ftr" sz="quarter" idx="11"/>
          </p:nvPr>
        </p:nvSpPr>
        <p:spPr>
          <a:xfrm>
            <a:off x="200679" y="4730539"/>
            <a:ext cx="1732824" cy="204601"/>
          </a:xfrm>
        </p:spPr>
        <p:txBody>
          <a:bodyPr/>
          <a:lstStyle/>
          <a:p>
            <a:pPr>
              <a:defRPr/>
            </a:pPr>
            <a:endParaRPr lang="en-US" sz="900" dirty="0"/>
          </a:p>
        </p:txBody>
      </p:sp>
      <p:sp>
        <p:nvSpPr>
          <p:cNvPr id="14338" name="Slide Number Placeholder 7">
            <a:extLst>
              <a:ext uri="{FF2B5EF4-FFF2-40B4-BE49-F238E27FC236}">
                <a16:creationId xmlns:a16="http://schemas.microsoft.com/office/drawing/2014/main" id="{01019E8A-C267-4788-ACC3-1A42045D21F4}"/>
              </a:ext>
            </a:extLst>
          </p:cNvPr>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100">
                <a:solidFill>
                  <a:schemeClr val="tx1"/>
                </a:solidFill>
                <a:latin typeface="Book Antiqua" panose="02040602050305030304" pitchFamily="18" charset="0"/>
              </a:defRPr>
            </a:lvl1pPr>
            <a:lvl2pPr marL="557213" indent="-214313">
              <a:spcBef>
                <a:spcPct val="20000"/>
              </a:spcBef>
              <a:buClr>
                <a:schemeClr val="accent1"/>
              </a:buClr>
              <a:buSzPct val="75000"/>
              <a:buFont typeface="Wingdings" panose="05000000000000000000" pitchFamily="2" charset="2"/>
              <a:buChar char="n"/>
              <a:defRPr sz="1950">
                <a:solidFill>
                  <a:schemeClr val="tx1"/>
                </a:solidFill>
                <a:latin typeface="Book Antiqua" panose="02040602050305030304" pitchFamily="18" charset="0"/>
              </a:defRPr>
            </a:lvl2pPr>
            <a:lvl3pPr marL="857250" indent="-171450">
              <a:spcBef>
                <a:spcPct val="20000"/>
              </a:spcBef>
              <a:buClr>
                <a:schemeClr val="folHlink"/>
              </a:buClr>
              <a:buSzPct val="55000"/>
              <a:buFont typeface="Wingdings" panose="05000000000000000000" pitchFamily="2" charset="2"/>
              <a:buChar char="n"/>
              <a:defRPr sz="1725">
                <a:solidFill>
                  <a:schemeClr val="tx1"/>
                </a:solidFill>
                <a:latin typeface="Book Antiqua" panose="02040602050305030304" pitchFamily="18" charset="0"/>
              </a:defRPr>
            </a:lvl3pPr>
            <a:lvl4pPr marL="12001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4pPr>
            <a:lvl5pPr marL="15430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5pPr>
            <a:lvl6pPr marL="18859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6pPr>
            <a:lvl7pPr marL="22288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7pPr>
            <a:lvl8pPr marL="25717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8pPr>
            <a:lvl9pPr marL="29146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9pPr>
          </a:lstStyle>
          <a:p>
            <a:pPr>
              <a:spcBef>
                <a:spcPct val="0"/>
              </a:spcBef>
              <a:buClrTx/>
              <a:buSzTx/>
              <a:buFontTx/>
              <a:buNone/>
            </a:pPr>
            <a:fld id="{107CE9DA-D365-432F-9795-9586E9E060F3}" type="slidenum">
              <a:rPr lang="en-US" altLang="en-US" sz="750">
                <a:latin typeface="Arial" panose="020B0604020202020204" pitchFamily="34" charset="0"/>
              </a:rPr>
              <a:pPr>
                <a:spcBef>
                  <a:spcPct val="0"/>
                </a:spcBef>
                <a:buClrTx/>
                <a:buSzTx/>
                <a:buFontTx/>
                <a:buNone/>
              </a:pPr>
              <a:t>17</a:t>
            </a:fld>
            <a:endParaRPr lang="en-US" altLang="en-US" sz="750" dirty="0">
              <a:latin typeface="Arial" panose="020B0604020202020204" pitchFamily="34" charset="0"/>
            </a:endParaRPr>
          </a:p>
        </p:txBody>
      </p:sp>
      <p:pic>
        <p:nvPicPr>
          <p:cNvPr id="7" name="Picture 4" descr="MPj03874710000[1]">
            <a:extLst>
              <a:ext uri="{FF2B5EF4-FFF2-40B4-BE49-F238E27FC236}">
                <a16:creationId xmlns:a16="http://schemas.microsoft.com/office/drawing/2014/main" id="{78414F7F-ACA8-4EE3-9AC5-98B77B9D8F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6000999" y="1257300"/>
            <a:ext cx="1561602" cy="2532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MPj03874710000[1]">
            <a:extLst>
              <a:ext uri="{FF2B5EF4-FFF2-40B4-BE49-F238E27FC236}">
                <a16:creationId xmlns:a16="http://schemas.microsoft.com/office/drawing/2014/main" id="{FCC3C1EB-C2C9-47C5-B38E-2A590E7299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6000999" y="1600200"/>
            <a:ext cx="1561602"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1">
            <a:extLst>
              <a:ext uri="{FF2B5EF4-FFF2-40B4-BE49-F238E27FC236}">
                <a16:creationId xmlns:a16="http://schemas.microsoft.com/office/drawing/2014/main" id="{69289C76-AA32-4140-804C-EA48ED99E572}"/>
              </a:ext>
            </a:extLst>
          </p:cNvPr>
          <p:cNvSpPr>
            <a:spLocks noChangeArrowheads="1"/>
          </p:cNvSpPr>
          <p:nvPr/>
        </p:nvSpPr>
        <p:spPr bwMode="auto">
          <a:xfrm>
            <a:off x="266700" y="47265"/>
            <a:ext cx="406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
        <p:nvSpPr>
          <p:cNvPr id="13" name="Rectangle 3">
            <a:extLst>
              <a:ext uri="{FF2B5EF4-FFF2-40B4-BE49-F238E27FC236}">
                <a16:creationId xmlns:a16="http://schemas.microsoft.com/office/drawing/2014/main" id="{8DA440E4-F986-42AD-9806-6CAE99BF226C}"/>
              </a:ext>
            </a:extLst>
          </p:cNvPr>
          <p:cNvSpPr txBox="1">
            <a:spLocks noChangeArrowheads="1"/>
          </p:cNvSpPr>
          <p:nvPr/>
        </p:nvSpPr>
        <p:spPr>
          <a:xfrm>
            <a:off x="414737" y="1126924"/>
            <a:ext cx="7962900" cy="3680303"/>
          </a:xfr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ltLang="en-US" sz="1500" b="1" dirty="0">
              <a:solidFill>
                <a:schemeClr val="accent6"/>
              </a:solidFill>
              <a:effectLst>
                <a:outerShdw blurRad="38100" dist="38100" dir="2700000" algn="tl">
                  <a:srgbClr val="000000">
                    <a:alpha val="43137"/>
                  </a:srgbClr>
                </a:outerShdw>
              </a:effectLst>
              <a:latin typeface="Book Antiqua" panose="02040602050305030304" pitchFamily="18" charset="0"/>
            </a:endParaRPr>
          </a:p>
        </p:txBody>
      </p:sp>
      <p:sp>
        <p:nvSpPr>
          <p:cNvPr id="12" name="Footer Placeholder 3">
            <a:extLst>
              <a:ext uri="{FF2B5EF4-FFF2-40B4-BE49-F238E27FC236}">
                <a16:creationId xmlns:a16="http://schemas.microsoft.com/office/drawing/2014/main" id="{84E842FD-EA06-46E4-ABAE-EDFCEB5C16F3}"/>
              </a:ext>
            </a:extLst>
          </p:cNvPr>
          <p:cNvSpPr txBox="1">
            <a:spLocks/>
          </p:cNvSpPr>
          <p:nvPr/>
        </p:nvSpPr>
        <p:spPr>
          <a:xfrm>
            <a:off x="8223250" y="4773840"/>
            <a:ext cx="660400" cy="273844"/>
          </a:xfrm>
          <a:prstGeom prst="rect">
            <a:avLst/>
          </a:prstGeom>
          <a:ln/>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chemeClr val="bg1"/>
                </a:solidFill>
              </a:rPr>
              <a:t>17</a:t>
            </a:r>
          </a:p>
        </p:txBody>
      </p:sp>
    </p:spTree>
    <p:extLst>
      <p:ext uri="{BB962C8B-B14F-4D97-AF65-F5344CB8AC3E}">
        <p14:creationId xmlns:p14="http://schemas.microsoft.com/office/powerpoint/2010/main" val="3650775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EFF76915-8CB5-4349-9E2F-08D0B0EED802}"/>
              </a:ext>
            </a:extLst>
          </p:cNvPr>
          <p:cNvSpPr>
            <a:spLocks noGrp="1" noChangeArrowheads="1"/>
          </p:cNvSpPr>
          <p:nvPr>
            <p:ph type="title"/>
          </p:nvPr>
        </p:nvSpPr>
        <p:spPr>
          <a:xfrm>
            <a:off x="788757" y="221906"/>
            <a:ext cx="7772400" cy="515720"/>
          </a:xfrm>
        </p:spPr>
        <p:txBody>
          <a:bodyPr>
            <a:noAutofit/>
          </a:bodyPr>
          <a:lstStyle/>
          <a:p>
            <a:pPr eaLnBrk="1" hangingPunct="1"/>
            <a:r>
              <a:rPr lang="en-US" altLang="en-US" sz="2200" b="1" i="1" cap="small" dirty="0">
                <a:effectLst>
                  <a:outerShdw blurRad="38100" dist="38100" dir="2700000" algn="tl">
                    <a:srgbClr val="000000">
                      <a:alpha val="43137"/>
                    </a:srgbClr>
                  </a:outerShdw>
                </a:effectLst>
                <a:latin typeface="Book Antiqua" panose="02040602050305030304" pitchFamily="18" charset="0"/>
              </a:rPr>
              <a:t>Additional Resources</a:t>
            </a:r>
          </a:p>
        </p:txBody>
      </p:sp>
      <p:sp>
        <p:nvSpPr>
          <p:cNvPr id="118787" name="Rectangle 3">
            <a:extLst>
              <a:ext uri="{FF2B5EF4-FFF2-40B4-BE49-F238E27FC236}">
                <a16:creationId xmlns:a16="http://schemas.microsoft.com/office/drawing/2014/main" id="{A439E01D-10F6-4467-9F24-09449A159BEA}"/>
              </a:ext>
            </a:extLst>
          </p:cNvPr>
          <p:cNvSpPr>
            <a:spLocks noGrp="1" noChangeArrowheads="1"/>
          </p:cNvSpPr>
          <p:nvPr>
            <p:ph type="body" sz="half" idx="1"/>
          </p:nvPr>
        </p:nvSpPr>
        <p:spPr>
          <a:xfrm>
            <a:off x="266700" y="865540"/>
            <a:ext cx="8381709" cy="3941688"/>
          </a:xfrm>
        </p:spPr>
        <p:txBody>
          <a:bodyPr>
            <a:normAutofit fontScale="77500" lnSpcReduction="20000"/>
          </a:bodyPr>
          <a:lstStyle/>
          <a:p>
            <a:pPr algn="ctr">
              <a:spcBef>
                <a:spcPts val="0"/>
              </a:spcBef>
              <a:buFont typeface="Wingdings" panose="05000000000000000000" pitchFamily="2" charset="2"/>
              <a:buChar char="Ø"/>
            </a:pPr>
            <a:r>
              <a:rPr lang="en-US" sz="29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rPr>
              <a:t>Oral History Interviews of Several Chairs of the NAAG Multistate Antitrust Task Force:</a:t>
            </a:r>
          </a:p>
          <a:p>
            <a:pPr marL="0" indent="0" algn="ctr">
              <a:spcBef>
                <a:spcPts val="0"/>
              </a:spcBef>
              <a:buNone/>
            </a:pPr>
            <a:endParaRPr lang="en-US" sz="29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0" indent="0">
              <a:spcBef>
                <a:spcPts val="0"/>
              </a:spcBef>
              <a:buNone/>
            </a:pPr>
            <a:endParaRPr lang="en-US" sz="1600" dirty="0">
              <a:solidFill>
                <a:schemeClr val="bg1"/>
              </a:solidFill>
              <a:latin typeface="Book Antiqua" panose="02040602050305030304" pitchFamily="18" charset="0"/>
              <a:ea typeface="PMingLiU"/>
            </a:endParaRPr>
          </a:p>
          <a:p>
            <a:pPr marL="0">
              <a:spcBef>
                <a:spcPts val="0"/>
              </a:spcBef>
            </a:pPr>
            <a:r>
              <a:rPr lang="en-US" sz="23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Lloyd Constantine </a:t>
            </a:r>
            <a:r>
              <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a:t>
            </a:r>
            <a:r>
              <a:rPr lang="en-US"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Oral History: Lloyd Constantine (americanbar.org)</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0" marR="0">
              <a:spcBef>
                <a:spcPts val="0"/>
              </a:spcBef>
              <a:spcAft>
                <a:spcPts val="0"/>
              </a:spcAft>
            </a:pPr>
            <a:r>
              <a:rPr lang="en-US" sz="23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Michael F. </a:t>
            </a:r>
            <a:r>
              <a:rPr lang="en-US" sz="2300" b="1" dirty="0" err="1">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Brockmeyer</a:t>
            </a:r>
            <a:r>
              <a:rPr lang="en-US" sz="23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a:t>
            </a:r>
            <a:r>
              <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a:t>
            </a:r>
            <a:r>
              <a:rPr lang="en-US"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Oral History: Michael </a:t>
            </a:r>
            <a:r>
              <a:rPr lang="en-US" sz="1800" u="sng"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Brockmeyer</a:t>
            </a:r>
            <a:r>
              <a:rPr lang="en-US"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(americanbar.org)</a:t>
            </a:r>
            <a:endPar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0" marR="0">
              <a:spcBef>
                <a:spcPts val="0"/>
              </a:spcBef>
              <a:spcAft>
                <a:spcPts val="0"/>
              </a:spcAft>
            </a:pPr>
            <a:endPar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0">
              <a:spcBef>
                <a:spcPts val="0"/>
              </a:spcBef>
            </a:pPr>
            <a:r>
              <a:rPr lang="en-US" sz="23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Robert M. Langer </a:t>
            </a:r>
            <a:r>
              <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a:t>
            </a:r>
            <a:r>
              <a:rPr lang="en-US"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Oral History: Robert Langer (americanbar.org)</a:t>
            </a:r>
            <a:endParaRPr lang="en-US"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0">
              <a:spcBef>
                <a:spcPts val="0"/>
              </a:spcBef>
            </a:pPr>
            <a:r>
              <a:rPr lang="en-US" sz="23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Laurel Price </a:t>
            </a:r>
            <a:r>
              <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Oral History: Laurel Price (americanbar.org)</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en-US" sz="23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Kevin J. O’Connor </a:t>
            </a:r>
            <a:r>
              <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a:t>
            </a:r>
            <a:r>
              <a:rPr lang="en-US"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Oral History: Kevin O'Connor (americanbar.org)</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7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0" marR="0">
              <a:spcBef>
                <a:spcPts val="0"/>
              </a:spcBef>
              <a:spcAft>
                <a:spcPts val="0"/>
              </a:spcAft>
            </a:pPr>
            <a:r>
              <a:rPr lang="en-US" sz="23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Robert L. Hubbard - </a:t>
            </a:r>
            <a:r>
              <a:rPr lang="en-US"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Oral History: Robert L. Hubbard (americanbar.org)</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endParaRPr lang="en-US" sz="1600" dirty="0">
              <a:solidFill>
                <a:schemeClr val="bg1"/>
              </a:solidFill>
              <a:latin typeface="Book Antiqua" panose="02040602050305030304" pitchFamily="18" charset="0"/>
              <a:ea typeface="PMingLiU"/>
            </a:endParaRPr>
          </a:p>
          <a:p>
            <a:pPr marL="571500" lvl="2" indent="0">
              <a:spcBef>
                <a:spcPts val="0"/>
              </a:spcBef>
              <a:buNone/>
            </a:pPr>
            <a:endParaRPr lang="en-US" sz="1600" dirty="0">
              <a:solidFill>
                <a:schemeClr val="bg1"/>
              </a:solidFill>
              <a:effectLst/>
              <a:latin typeface="Book Antiqua" panose="02040602050305030304" pitchFamily="18" charset="0"/>
              <a:ea typeface="PMingLiU"/>
            </a:endParaRPr>
          </a:p>
          <a:p>
            <a:pPr marL="571500" lvl="2" indent="0">
              <a:spcBef>
                <a:spcPts val="0"/>
              </a:spcBef>
              <a:buNone/>
            </a:pPr>
            <a:endParaRPr lang="en-US" sz="1600" dirty="0">
              <a:solidFill>
                <a:schemeClr val="bg1"/>
              </a:solidFill>
              <a:effectLst/>
              <a:latin typeface="Book Antiqua" panose="02040602050305030304" pitchFamily="18" charset="0"/>
              <a:ea typeface="PMingLiU"/>
            </a:endParaRPr>
          </a:p>
          <a:p>
            <a:pPr marL="457200" fontAlgn="base">
              <a:lnSpc>
                <a:spcPts val="1380"/>
              </a:lnSpc>
              <a:spcBef>
                <a:spcPts val="125"/>
              </a:spcBef>
            </a:pPr>
            <a:endParaRPr lang="en-US" sz="1800" dirty="0">
              <a:effectLst/>
              <a:latin typeface="Book Antiqua" panose="02040602050305030304" pitchFamily="18" charset="0"/>
              <a:ea typeface="PMingLiU"/>
            </a:endParaRPr>
          </a:p>
          <a:p>
            <a:pPr marL="457200" fontAlgn="base">
              <a:lnSpc>
                <a:spcPts val="1380"/>
              </a:lnSpc>
              <a:spcBef>
                <a:spcPts val="125"/>
              </a:spcBef>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800" dirty="0">
              <a:effectLst/>
              <a:latin typeface="Times New Roman" panose="02020603050405020304" pitchFamily="18" charset="0"/>
              <a:ea typeface="PMingLiU"/>
            </a:endParaRPr>
          </a:p>
          <a:p>
            <a:pPr marL="457200" fontAlgn="base">
              <a:lnSpc>
                <a:spcPts val="1380"/>
              </a:lnSpc>
              <a:spcBef>
                <a:spcPts val="125"/>
              </a:spcBef>
            </a:pPr>
            <a:endParaRPr lang="en-US" sz="18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457200" fontAlgn="base">
              <a:lnSpc>
                <a:spcPts val="1380"/>
              </a:lnSpc>
              <a:spcBef>
                <a:spcPts val="125"/>
              </a:spcBef>
            </a:pPr>
            <a:endParaRPr lang="en-US" sz="1800" dirty="0">
              <a:effectLst/>
              <a:latin typeface="Times New Roman" panose="02020603050405020304" pitchFamily="18" charset="0"/>
              <a:ea typeface="PMingLiU"/>
            </a:endParaRPr>
          </a:p>
          <a:p>
            <a:pPr marL="457200" marR="0" fontAlgn="base">
              <a:lnSpc>
                <a:spcPts val="1380"/>
              </a:lnSpc>
              <a:spcBef>
                <a:spcPts val="125"/>
              </a:spcBef>
              <a:spcAft>
                <a:spcPts val="0"/>
              </a:spcAft>
            </a:pPr>
            <a:endParaRPr lang="en-US" sz="1400" dirty="0">
              <a:solidFill>
                <a:schemeClr val="bg1"/>
              </a:solidFill>
              <a:effectLst>
                <a:outerShdw blurRad="38100" dist="38100" dir="2700000" algn="tl">
                  <a:srgbClr val="000000">
                    <a:alpha val="43137"/>
                  </a:srgbClr>
                </a:outerShdw>
              </a:effectLst>
              <a:latin typeface="Book Antiqua" panose="02040602050305030304" pitchFamily="18" charset="0"/>
              <a:ea typeface="PMingLiU"/>
            </a:endParaRPr>
          </a:p>
          <a:p>
            <a:pPr marL="0" marR="0">
              <a:spcBef>
                <a:spcPts val="0"/>
              </a:spcBef>
              <a:spcAft>
                <a:spcPts val="0"/>
              </a:spcAft>
            </a:pP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p:txBody>
      </p:sp>
      <p:pic>
        <p:nvPicPr>
          <p:cNvPr id="14341" name="Picture 4" descr="MPj03874710000[1]">
            <a:extLst>
              <a:ext uri="{FF2B5EF4-FFF2-40B4-BE49-F238E27FC236}">
                <a16:creationId xmlns:a16="http://schemas.microsoft.com/office/drawing/2014/main" id="{CB7EC919-E3BC-46FE-91B8-AB1FEEDCD0C0}"/>
              </a:ext>
            </a:extLst>
          </p:cNvPr>
          <p:cNvPicPr>
            <a:picLocks noGrp="1" noChangeAspect="1" noChangeArrowheads="1"/>
          </p:cNvPicPr>
          <p:nvPr>
            <p:ph sz="quarter" idx="2"/>
          </p:nvPr>
        </p:nvPicPr>
        <p:blipFill>
          <a:blip r:embed="rId9">
            <a:extLst>
              <a:ext uri="{28A0092B-C50C-407E-A947-70E740481C1C}">
                <a14:useLocalDpi xmlns:a14="http://schemas.microsoft.com/office/drawing/2010/main" val="0"/>
              </a:ext>
            </a:extLst>
          </a:blip>
          <a:stretch>
            <a:fillRect/>
          </a:stretch>
        </p:blipFill>
        <p:spPr>
          <a:xfrm>
            <a:off x="5643749" y="1200151"/>
            <a:ext cx="1171202" cy="16418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A9375BDF-973F-4DBF-9A08-166845099437}"/>
              </a:ext>
            </a:extLst>
          </p:cNvPr>
          <p:cNvSpPr>
            <a:spLocks noGrp="1"/>
          </p:cNvSpPr>
          <p:nvPr>
            <p:ph type="ftr" sz="quarter" idx="11"/>
          </p:nvPr>
        </p:nvSpPr>
        <p:spPr>
          <a:xfrm>
            <a:off x="200679" y="4730539"/>
            <a:ext cx="1732824" cy="204601"/>
          </a:xfrm>
        </p:spPr>
        <p:txBody>
          <a:bodyPr/>
          <a:lstStyle/>
          <a:p>
            <a:pPr>
              <a:defRPr/>
            </a:pPr>
            <a:endParaRPr lang="en-US" sz="900" dirty="0"/>
          </a:p>
        </p:txBody>
      </p:sp>
      <p:sp>
        <p:nvSpPr>
          <p:cNvPr id="14338" name="Slide Number Placeholder 7">
            <a:extLst>
              <a:ext uri="{FF2B5EF4-FFF2-40B4-BE49-F238E27FC236}">
                <a16:creationId xmlns:a16="http://schemas.microsoft.com/office/drawing/2014/main" id="{01019E8A-C267-4788-ACC3-1A42045D21F4}"/>
              </a:ext>
            </a:extLst>
          </p:cNvPr>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100">
                <a:solidFill>
                  <a:schemeClr val="tx1"/>
                </a:solidFill>
                <a:latin typeface="Book Antiqua" panose="02040602050305030304" pitchFamily="18" charset="0"/>
              </a:defRPr>
            </a:lvl1pPr>
            <a:lvl2pPr marL="557213" indent="-214313">
              <a:spcBef>
                <a:spcPct val="20000"/>
              </a:spcBef>
              <a:buClr>
                <a:schemeClr val="accent1"/>
              </a:buClr>
              <a:buSzPct val="75000"/>
              <a:buFont typeface="Wingdings" panose="05000000000000000000" pitchFamily="2" charset="2"/>
              <a:buChar char="n"/>
              <a:defRPr sz="1950">
                <a:solidFill>
                  <a:schemeClr val="tx1"/>
                </a:solidFill>
                <a:latin typeface="Book Antiqua" panose="02040602050305030304" pitchFamily="18" charset="0"/>
              </a:defRPr>
            </a:lvl2pPr>
            <a:lvl3pPr marL="857250" indent="-171450">
              <a:spcBef>
                <a:spcPct val="20000"/>
              </a:spcBef>
              <a:buClr>
                <a:schemeClr val="folHlink"/>
              </a:buClr>
              <a:buSzPct val="55000"/>
              <a:buFont typeface="Wingdings" panose="05000000000000000000" pitchFamily="2" charset="2"/>
              <a:buChar char="n"/>
              <a:defRPr sz="1725">
                <a:solidFill>
                  <a:schemeClr val="tx1"/>
                </a:solidFill>
                <a:latin typeface="Book Antiqua" panose="02040602050305030304" pitchFamily="18" charset="0"/>
              </a:defRPr>
            </a:lvl3pPr>
            <a:lvl4pPr marL="12001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4pPr>
            <a:lvl5pPr marL="15430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5pPr>
            <a:lvl6pPr marL="18859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6pPr>
            <a:lvl7pPr marL="22288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7pPr>
            <a:lvl8pPr marL="25717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8pPr>
            <a:lvl9pPr marL="29146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9pPr>
          </a:lstStyle>
          <a:p>
            <a:pPr>
              <a:spcBef>
                <a:spcPct val="0"/>
              </a:spcBef>
              <a:buClrTx/>
              <a:buSzTx/>
              <a:buFontTx/>
              <a:buNone/>
            </a:pPr>
            <a:fld id="{107CE9DA-D365-432F-9795-9586E9E060F3}" type="slidenum">
              <a:rPr lang="en-US" altLang="en-US" sz="750">
                <a:latin typeface="Arial" panose="020B0604020202020204" pitchFamily="34" charset="0"/>
              </a:rPr>
              <a:pPr>
                <a:spcBef>
                  <a:spcPct val="0"/>
                </a:spcBef>
                <a:buClrTx/>
                <a:buSzTx/>
                <a:buFontTx/>
                <a:buNone/>
              </a:pPr>
              <a:t>18</a:t>
            </a:fld>
            <a:endParaRPr lang="en-US" altLang="en-US" sz="750" dirty="0">
              <a:latin typeface="Arial" panose="020B0604020202020204" pitchFamily="34" charset="0"/>
            </a:endParaRPr>
          </a:p>
        </p:txBody>
      </p:sp>
      <p:pic>
        <p:nvPicPr>
          <p:cNvPr id="7" name="Picture 4" descr="MPj03874710000[1]">
            <a:extLst>
              <a:ext uri="{FF2B5EF4-FFF2-40B4-BE49-F238E27FC236}">
                <a16:creationId xmlns:a16="http://schemas.microsoft.com/office/drawing/2014/main" id="{78414F7F-ACA8-4EE3-9AC5-98B77B9D8F35}"/>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a:xfrm>
            <a:off x="6000999" y="1257300"/>
            <a:ext cx="1561602" cy="2532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MPj03874710000[1]">
            <a:extLst>
              <a:ext uri="{FF2B5EF4-FFF2-40B4-BE49-F238E27FC236}">
                <a16:creationId xmlns:a16="http://schemas.microsoft.com/office/drawing/2014/main" id="{FCC3C1EB-C2C9-47C5-B38E-2A590E7299A5}"/>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a:xfrm>
            <a:off x="6000999" y="1600200"/>
            <a:ext cx="1561602"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1">
            <a:extLst>
              <a:ext uri="{FF2B5EF4-FFF2-40B4-BE49-F238E27FC236}">
                <a16:creationId xmlns:a16="http://schemas.microsoft.com/office/drawing/2014/main" id="{69289C76-AA32-4140-804C-EA48ED99E572}"/>
              </a:ext>
            </a:extLst>
          </p:cNvPr>
          <p:cNvSpPr>
            <a:spLocks noChangeArrowheads="1"/>
          </p:cNvSpPr>
          <p:nvPr/>
        </p:nvSpPr>
        <p:spPr bwMode="auto">
          <a:xfrm>
            <a:off x="266700" y="47265"/>
            <a:ext cx="406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
        <p:nvSpPr>
          <p:cNvPr id="13" name="Rectangle 3">
            <a:extLst>
              <a:ext uri="{FF2B5EF4-FFF2-40B4-BE49-F238E27FC236}">
                <a16:creationId xmlns:a16="http://schemas.microsoft.com/office/drawing/2014/main" id="{8DA440E4-F986-42AD-9806-6CAE99BF226C}"/>
              </a:ext>
            </a:extLst>
          </p:cNvPr>
          <p:cNvSpPr txBox="1">
            <a:spLocks noChangeArrowheads="1"/>
          </p:cNvSpPr>
          <p:nvPr/>
        </p:nvSpPr>
        <p:spPr>
          <a:xfrm>
            <a:off x="414737" y="1126924"/>
            <a:ext cx="7962900" cy="3680303"/>
          </a:xfr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ltLang="en-US" sz="1500" b="1" dirty="0">
              <a:solidFill>
                <a:schemeClr val="accent6"/>
              </a:solidFill>
              <a:effectLst>
                <a:outerShdw blurRad="38100" dist="38100" dir="2700000" algn="tl">
                  <a:srgbClr val="000000">
                    <a:alpha val="43137"/>
                  </a:srgbClr>
                </a:outerShdw>
              </a:effectLst>
              <a:latin typeface="Book Antiqua" panose="02040602050305030304" pitchFamily="18" charset="0"/>
            </a:endParaRPr>
          </a:p>
        </p:txBody>
      </p:sp>
      <p:sp>
        <p:nvSpPr>
          <p:cNvPr id="12" name="Footer Placeholder 3">
            <a:extLst>
              <a:ext uri="{FF2B5EF4-FFF2-40B4-BE49-F238E27FC236}">
                <a16:creationId xmlns:a16="http://schemas.microsoft.com/office/drawing/2014/main" id="{84E842FD-EA06-46E4-ABAE-EDFCEB5C16F3}"/>
              </a:ext>
            </a:extLst>
          </p:cNvPr>
          <p:cNvSpPr txBox="1">
            <a:spLocks/>
          </p:cNvSpPr>
          <p:nvPr/>
        </p:nvSpPr>
        <p:spPr>
          <a:xfrm>
            <a:off x="8223250" y="4773840"/>
            <a:ext cx="660400" cy="273844"/>
          </a:xfrm>
          <a:prstGeom prst="rect">
            <a:avLst/>
          </a:prstGeom>
          <a:ln/>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chemeClr val="bg1"/>
                </a:solidFill>
              </a:rPr>
              <a:t>18</a:t>
            </a:r>
          </a:p>
        </p:txBody>
      </p:sp>
    </p:spTree>
    <p:extLst>
      <p:ext uri="{BB962C8B-B14F-4D97-AF65-F5344CB8AC3E}">
        <p14:creationId xmlns:p14="http://schemas.microsoft.com/office/powerpoint/2010/main" val="3999387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343F-721D-4B53-8F55-D0B8B5FB68BC}"/>
              </a:ext>
            </a:extLst>
          </p:cNvPr>
          <p:cNvSpPr>
            <a:spLocks noGrp="1"/>
          </p:cNvSpPr>
          <p:nvPr>
            <p:ph type="title"/>
          </p:nvPr>
        </p:nvSpPr>
        <p:spPr>
          <a:xfrm>
            <a:off x="628650" y="204390"/>
            <a:ext cx="7886700" cy="657384"/>
          </a:xfrm>
        </p:spPr>
        <p:txBody>
          <a:bodyPr>
            <a:noAutofit/>
          </a:bodyPr>
          <a:lstStyle/>
          <a:p>
            <a:r>
              <a:rPr lang="en-US" sz="2400" b="1" i="1" cap="small"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State of Georgia v. Evans, </a:t>
            </a:r>
            <a:r>
              <a:rPr lang="en-US" sz="2400" dirty="0">
                <a:effectLst/>
                <a:latin typeface="Times New Roman" panose="02020603050405020304" pitchFamily="18" charset="0"/>
                <a:ea typeface="Calibri" panose="020F0502020204030204" pitchFamily="34" charset="0"/>
              </a:rPr>
              <a:t>316 U.S. 159 (1942)</a:t>
            </a:r>
            <a:endParaRPr lang="en-US" sz="2400" b="1" cap="small" dirty="0">
              <a:effectLst>
                <a:outerShdw blurRad="38100" dist="38100" dir="2700000" algn="tl">
                  <a:srgbClr val="000000">
                    <a:alpha val="43137"/>
                  </a:srgbClr>
                </a:outerShdw>
              </a:effectLst>
              <a:latin typeface="Book Antiqua" panose="02040602050305030304" pitchFamily="18" charset="0"/>
            </a:endParaRPr>
          </a:p>
        </p:txBody>
      </p:sp>
      <p:sp>
        <p:nvSpPr>
          <p:cNvPr id="3" name="Content Placeholder 2">
            <a:extLst>
              <a:ext uri="{FF2B5EF4-FFF2-40B4-BE49-F238E27FC236}">
                <a16:creationId xmlns:a16="http://schemas.microsoft.com/office/drawing/2014/main" id="{A71A907F-CBC3-4E25-9C5A-80CE4CD7D6D0}"/>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286E0C8F-EE3F-4A1C-B4C9-2347A8C6CD14}"/>
              </a:ext>
            </a:extLst>
          </p:cNvPr>
          <p:cNvSpPr>
            <a:spLocks noGrp="1"/>
          </p:cNvSpPr>
          <p:nvPr>
            <p:ph type="ftr" sz="quarter" idx="11"/>
          </p:nvPr>
        </p:nvSpPr>
        <p:spPr>
          <a:xfrm>
            <a:off x="8223250" y="4773840"/>
            <a:ext cx="660400" cy="273844"/>
          </a:xfrm>
        </p:spPr>
        <p:txBody>
          <a:bodyPr/>
          <a:lstStyle/>
          <a:p>
            <a:r>
              <a:rPr lang="en-US" sz="900" dirty="0">
                <a:solidFill>
                  <a:schemeClr val="bg1"/>
                </a:solidFill>
              </a:rPr>
              <a:t>2</a:t>
            </a:r>
          </a:p>
        </p:txBody>
      </p:sp>
      <p:sp>
        <p:nvSpPr>
          <p:cNvPr id="5" name="Slide Number Placeholder 4">
            <a:extLst>
              <a:ext uri="{FF2B5EF4-FFF2-40B4-BE49-F238E27FC236}">
                <a16:creationId xmlns:a16="http://schemas.microsoft.com/office/drawing/2014/main" id="{8AF18517-432D-4976-8336-595274609629}"/>
              </a:ext>
            </a:extLst>
          </p:cNvPr>
          <p:cNvSpPr>
            <a:spLocks noGrp="1"/>
          </p:cNvSpPr>
          <p:nvPr>
            <p:ph type="sldNum" sz="quarter" idx="12"/>
          </p:nvPr>
        </p:nvSpPr>
        <p:spPr/>
        <p:txBody>
          <a:bodyPr/>
          <a:lstStyle/>
          <a:p>
            <a:fld id="{D57F1E4F-1CFF-5643-939E-02111984F565}" type="slidenum">
              <a:rPr lang="en-US" smtClean="0"/>
              <a:pPr/>
              <a:t>2</a:t>
            </a:fld>
            <a:endParaRPr lang="en-US" dirty="0"/>
          </a:p>
        </p:txBody>
      </p:sp>
      <p:sp>
        <p:nvSpPr>
          <p:cNvPr id="7" name="TextBox 6">
            <a:extLst>
              <a:ext uri="{FF2B5EF4-FFF2-40B4-BE49-F238E27FC236}">
                <a16:creationId xmlns:a16="http://schemas.microsoft.com/office/drawing/2014/main" id="{3DA93AB8-CD61-494F-B30C-51E566E82127}"/>
              </a:ext>
            </a:extLst>
          </p:cNvPr>
          <p:cNvSpPr txBox="1"/>
          <p:nvPr/>
        </p:nvSpPr>
        <p:spPr>
          <a:xfrm>
            <a:off x="1151223" y="861774"/>
            <a:ext cx="6976777" cy="3785652"/>
          </a:xfrm>
          <a:prstGeom prst="rect">
            <a:avLst/>
          </a:prstGeom>
          <a:noFill/>
        </p:spPr>
        <p:txBody>
          <a:bodyPr wrap="square">
            <a:spAutoFit/>
          </a:bodyPr>
          <a:lstStyle/>
          <a:p>
            <a:pPr marL="285750" indent="-285750">
              <a:buFont typeface="Wingdings" panose="05000000000000000000" pitchFamily="2" charset="2"/>
              <a:buChar char="Ø"/>
            </a:pP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The U.S. Supreme Court held that the State of Georgia, supported by thirty-four states as amici, is a “person” eligible to seek treble damages under the private remedy provision of the Sherman Antitrust Act.</a:t>
            </a:r>
          </a:p>
          <a:p>
            <a:pPr marL="0" indent="0">
              <a:buNone/>
            </a:pP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rPr>
              <a:t>  </a:t>
            </a:r>
          </a:p>
          <a:p>
            <a:pPr marL="285750" indent="-285750">
              <a:buFont typeface="Wingdings" panose="05000000000000000000" pitchFamily="2" charset="2"/>
              <a:buChar char="Ø"/>
            </a:pP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“Reason balks against implying denial of such a remedy to a State which purchases materials for use in building public highways. Nothing in the Act, its history, or its policy, could justify so restrictive a construction of the word ‘person’ in [Section 7] as to exclude a State.” 316 U.S. at 162.</a:t>
            </a:r>
          </a:p>
          <a:p>
            <a:pPr marL="285750" indent="-285750">
              <a:buFont typeface="Wingdings" panose="05000000000000000000" pitchFamily="2" charset="2"/>
              <a:buChar char="Ø"/>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pPr marL="285750" indent="-285750">
              <a:buFont typeface="Wingdings" panose="05000000000000000000" pitchFamily="2" charset="2"/>
              <a:buChar char="Ø"/>
            </a:pP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“The importance of the question in the enforcement of the Sherman Law is attested by the fact that thirty-four states, as friends of the Court, supported Georgia's request that the decision be reviewed on certiorari. And so, we brought the case here.” 316 U.S. at 161.</a:t>
            </a:r>
          </a:p>
        </p:txBody>
      </p:sp>
    </p:spTree>
    <p:extLst>
      <p:ext uri="{BB962C8B-B14F-4D97-AF65-F5344CB8AC3E}">
        <p14:creationId xmlns:p14="http://schemas.microsoft.com/office/powerpoint/2010/main" val="31101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43165BE1-10EE-4681-BDDD-11DAEF612CAC}"/>
              </a:ext>
            </a:extLst>
          </p:cNvPr>
          <p:cNvSpPr>
            <a:spLocks noGrp="1" noChangeArrowheads="1"/>
          </p:cNvSpPr>
          <p:nvPr>
            <p:ph type="title"/>
          </p:nvPr>
        </p:nvSpPr>
        <p:spPr>
          <a:xfrm>
            <a:off x="159657" y="383327"/>
            <a:ext cx="8750515" cy="658976"/>
          </a:xfrm>
          <a:solidFill>
            <a:srgbClr val="233343"/>
          </a:solidFill>
        </p:spPr>
        <p:txBody>
          <a:bodyPr>
            <a:noAutofit/>
          </a:bodyPr>
          <a:lstStyle/>
          <a:p>
            <a:pPr eaLnBrk="1" hangingPunct="1">
              <a:defRPr/>
            </a:pPr>
            <a:r>
              <a:rPr lang="en-US" sz="2400" b="1" i="1" cap="small"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State of Georgia v. Pennsylvania R. Co.,</a:t>
            </a:r>
            <a:br>
              <a:rPr lang="en-US" sz="2400" b="1" i="1" cap="small"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br>
            <a:r>
              <a:rPr lang="en-US" sz="2400" b="1"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324 U.S. 439 (1945)</a:t>
            </a:r>
            <a:endParaRPr lang="en-US" sz="2400" b="1" cap="small" dirty="0">
              <a:effectLst>
                <a:outerShdw blurRad="38100" dist="38100" dir="2700000" algn="tl">
                  <a:srgbClr val="000000">
                    <a:alpha val="43137"/>
                  </a:srgbClr>
                </a:outerShdw>
              </a:effectLst>
              <a:latin typeface="Book Antiqua" panose="02040602050305030304" pitchFamily="18" charset="0"/>
            </a:endParaRPr>
          </a:p>
        </p:txBody>
      </p:sp>
      <p:sp>
        <p:nvSpPr>
          <p:cNvPr id="115715" name="Rectangle 3">
            <a:extLst>
              <a:ext uri="{FF2B5EF4-FFF2-40B4-BE49-F238E27FC236}">
                <a16:creationId xmlns:a16="http://schemas.microsoft.com/office/drawing/2014/main" id="{FD2A79AF-1932-4837-8FF1-A209CAC4DE01}"/>
              </a:ext>
            </a:extLst>
          </p:cNvPr>
          <p:cNvSpPr>
            <a:spLocks noGrp="1" noChangeArrowheads="1"/>
          </p:cNvSpPr>
          <p:nvPr>
            <p:ph type="body" sz="half" idx="1"/>
          </p:nvPr>
        </p:nvSpPr>
        <p:spPr>
          <a:xfrm>
            <a:off x="998444" y="1404753"/>
            <a:ext cx="7147112" cy="3169427"/>
          </a:xfrm>
        </p:spPr>
        <p:txBody>
          <a:bodyPr>
            <a:noAutofit/>
          </a:bodyPr>
          <a:lstStyle/>
          <a:p>
            <a:pPr>
              <a:spcBef>
                <a:spcPts val="0"/>
              </a:spcBef>
              <a:buFont typeface="Wingdings" panose="05000000000000000000" pitchFamily="2" charset="2"/>
              <a:buChar char="Ø"/>
            </a:pPr>
            <a:r>
              <a:rPr lang="en-US" sz="1800" b="1" dirty="0">
                <a:solidFill>
                  <a:schemeClr val="bg1"/>
                </a:solidFill>
                <a:effectLst>
                  <a:outerShdw blurRad="38100" dist="38100" dir="2700000" algn="tl">
                    <a:srgbClr val="000000">
                      <a:alpha val="43137"/>
                    </a:srgbClr>
                  </a:outerShdw>
                </a:effectLst>
                <a:latin typeface="Book Antiqua" panose="02040602050305030304" pitchFamily="18" charset="0"/>
              </a:rPr>
              <a:t>The U.S. Supreme Court held that states may, as </a:t>
            </a:r>
            <a:r>
              <a:rPr lang="en-US" sz="1800" b="1" dirty="0" err="1">
                <a:solidFill>
                  <a:schemeClr val="bg1"/>
                </a:solidFill>
                <a:effectLst>
                  <a:outerShdw blurRad="38100" dist="38100" dir="2700000" algn="tl">
                    <a:srgbClr val="000000">
                      <a:alpha val="43137"/>
                    </a:srgbClr>
                  </a:outerShdw>
                </a:effectLst>
                <a:latin typeface="Book Antiqua" panose="02040602050305030304" pitchFamily="18" charset="0"/>
              </a:rPr>
              <a:t>parens</a:t>
            </a:r>
            <a:r>
              <a:rPr lang="en-US" sz="1800" b="1" dirty="0">
                <a:solidFill>
                  <a:schemeClr val="bg1"/>
                </a:solidFill>
                <a:effectLst>
                  <a:outerShdw blurRad="38100" dist="38100" dir="2700000" algn="tl">
                    <a:srgbClr val="000000">
                      <a:alpha val="43137"/>
                    </a:srgbClr>
                  </a:outerShdw>
                </a:effectLst>
                <a:latin typeface="Book Antiqua" panose="02040602050305030304" pitchFamily="18" charset="0"/>
              </a:rPr>
              <a:t> patriae, seek injunctive relief under Section 16 of the Clayton Antitrust Act for an  alleged rate-fixing conspiracy</a:t>
            </a:r>
            <a:r>
              <a:rPr lang="en-US" sz="1800" b="1" dirty="0">
                <a:effectLst>
                  <a:outerShdw blurRad="38100" dist="38100" dir="2700000" algn="tl">
                    <a:srgbClr val="000000">
                      <a:alpha val="43137"/>
                    </a:srgbClr>
                  </a:outerShdw>
                </a:effectLst>
                <a:latin typeface="Book Antiqua" panose="02040602050305030304" pitchFamily="18" charset="0"/>
              </a:rPr>
              <a:t>.</a:t>
            </a:r>
          </a:p>
          <a:p>
            <a:pPr>
              <a:spcBef>
                <a:spcPts val="0"/>
              </a:spcBef>
              <a:buFont typeface="Wingdings" panose="05000000000000000000" pitchFamily="2" charset="2"/>
              <a:buChar char="Ø"/>
            </a:pPr>
            <a:endParaRPr lang="en-US" sz="1800" dirty="0"/>
          </a:p>
          <a:p>
            <a:pPr>
              <a:buFont typeface="Wingdings" panose="05000000000000000000" pitchFamily="2" charset="2"/>
              <a:buChar char="Ø"/>
            </a:pPr>
            <a:r>
              <a:rPr lang="en-US" sz="1800" b="1" dirty="0">
                <a:solidFill>
                  <a:schemeClr val="bg1"/>
                </a:solidFill>
                <a:effectLst>
                  <a:outerShdw blurRad="38100" dist="38100" dir="2700000" algn="tl">
                    <a:srgbClr val="000000">
                      <a:alpha val="43137"/>
                    </a:srgbClr>
                  </a:outerShdw>
                </a:effectLst>
                <a:latin typeface="Book Antiqua" panose="02040602050305030304" pitchFamily="18" charset="0"/>
              </a:rPr>
              <a:t>“Since the claim which Georgia</a:t>
            </a:r>
            <a:r>
              <a:rPr lang="en-US" sz="1800" b="1" dirty="0">
                <a:effectLst>
                  <a:outerShdw blurRad="38100" dist="38100" dir="2700000" algn="tl">
                    <a:srgbClr val="000000">
                      <a:alpha val="43137"/>
                    </a:srgbClr>
                  </a:outerShdw>
                </a:effectLst>
                <a:latin typeface="Book Antiqua" panose="02040602050305030304" pitchFamily="18" charset="0"/>
              </a:rPr>
              <a:t> </a:t>
            </a:r>
            <a:r>
              <a:rPr lang="en-US" sz="1800" b="1" dirty="0">
                <a:solidFill>
                  <a:schemeClr val="bg1"/>
                </a:solidFill>
                <a:effectLst>
                  <a:outerShdw blurRad="38100" dist="38100" dir="2700000" algn="tl">
                    <a:srgbClr val="000000">
                      <a:alpha val="43137"/>
                    </a:srgbClr>
                  </a:outerShdw>
                </a:effectLst>
                <a:latin typeface="Book Antiqua" panose="02040602050305030304" pitchFamily="18" charset="0"/>
              </a:rPr>
              <a:t>asserts as </a:t>
            </a:r>
            <a:r>
              <a:rPr lang="en-US" sz="1800" b="1" dirty="0" err="1">
                <a:solidFill>
                  <a:schemeClr val="bg1"/>
                </a:solidFill>
                <a:effectLst>
                  <a:outerShdw blurRad="38100" dist="38100" dir="2700000" algn="tl">
                    <a:srgbClr val="000000">
                      <a:alpha val="43137"/>
                    </a:srgbClr>
                  </a:outerShdw>
                </a:effectLst>
                <a:latin typeface="Book Antiqua" panose="02040602050305030304" pitchFamily="18" charset="0"/>
              </a:rPr>
              <a:t>parens</a:t>
            </a:r>
            <a:r>
              <a:rPr lang="en-US" sz="1800" b="1" dirty="0">
                <a:solidFill>
                  <a:schemeClr val="bg1"/>
                </a:solidFill>
                <a:effectLst>
                  <a:outerShdw blurRad="38100" dist="38100" dir="2700000" algn="tl">
                    <a:srgbClr val="000000">
                      <a:alpha val="43137"/>
                    </a:srgbClr>
                  </a:outerShdw>
                </a:effectLst>
                <a:latin typeface="Book Antiqua" panose="02040602050305030304" pitchFamily="18" charset="0"/>
              </a:rPr>
              <a:t> patriae as well as proprietor meets the standards of justiciability and since Georgia is a ‘person’ entitled to enforce the civil sanctions of the anti-trust laws, the reasons which have been advanced for denying Georgia the opportunity to present her cause of action to this Court fail.” 324 U.S. at 452.</a:t>
            </a:r>
          </a:p>
          <a:p>
            <a:pPr marL="0" indent="0">
              <a:buNone/>
            </a:pPr>
            <a:endParaRPr lang="en-US" sz="1800" b="1"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sp>
        <p:nvSpPr>
          <p:cNvPr id="2" name="Footer Placeholder 1">
            <a:extLst>
              <a:ext uri="{FF2B5EF4-FFF2-40B4-BE49-F238E27FC236}">
                <a16:creationId xmlns:a16="http://schemas.microsoft.com/office/drawing/2014/main" id="{DD144AB7-DFC5-4231-B57A-0508BC5FA174}"/>
              </a:ext>
            </a:extLst>
          </p:cNvPr>
          <p:cNvSpPr>
            <a:spLocks noGrp="1"/>
          </p:cNvSpPr>
          <p:nvPr>
            <p:ph type="ftr" sz="quarter" idx="11"/>
          </p:nvPr>
        </p:nvSpPr>
        <p:spPr>
          <a:xfrm>
            <a:off x="103762" y="4776973"/>
            <a:ext cx="922150" cy="241511"/>
          </a:xfrm>
        </p:spPr>
        <p:txBody>
          <a:bodyPr/>
          <a:lstStyle/>
          <a:p>
            <a:pPr>
              <a:defRPr/>
            </a:pPr>
            <a:endParaRPr lang="en-US" sz="900" dirty="0"/>
          </a:p>
        </p:txBody>
      </p:sp>
      <p:sp>
        <p:nvSpPr>
          <p:cNvPr id="11266" name="Slide Number Placeholder 6">
            <a:extLst>
              <a:ext uri="{FF2B5EF4-FFF2-40B4-BE49-F238E27FC236}">
                <a16:creationId xmlns:a16="http://schemas.microsoft.com/office/drawing/2014/main" id="{D546076E-EB82-4224-B565-21F830AD77A1}"/>
              </a:ext>
            </a:extLst>
          </p:cNvPr>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100">
                <a:solidFill>
                  <a:schemeClr val="tx1"/>
                </a:solidFill>
                <a:latin typeface="Book Antiqua" panose="02040602050305030304" pitchFamily="18" charset="0"/>
              </a:defRPr>
            </a:lvl1pPr>
            <a:lvl2pPr marL="557213" indent="-214313">
              <a:spcBef>
                <a:spcPct val="20000"/>
              </a:spcBef>
              <a:buClr>
                <a:schemeClr val="accent1"/>
              </a:buClr>
              <a:buSzPct val="75000"/>
              <a:buFont typeface="Wingdings" panose="05000000000000000000" pitchFamily="2" charset="2"/>
              <a:buChar char="n"/>
              <a:defRPr sz="1950">
                <a:solidFill>
                  <a:schemeClr val="tx1"/>
                </a:solidFill>
                <a:latin typeface="Book Antiqua" panose="02040602050305030304" pitchFamily="18" charset="0"/>
              </a:defRPr>
            </a:lvl2pPr>
            <a:lvl3pPr marL="857250" indent="-171450">
              <a:spcBef>
                <a:spcPct val="20000"/>
              </a:spcBef>
              <a:buClr>
                <a:schemeClr val="folHlink"/>
              </a:buClr>
              <a:buSzPct val="55000"/>
              <a:buFont typeface="Wingdings" panose="05000000000000000000" pitchFamily="2" charset="2"/>
              <a:buChar char="n"/>
              <a:defRPr sz="1725">
                <a:solidFill>
                  <a:schemeClr val="tx1"/>
                </a:solidFill>
                <a:latin typeface="Book Antiqua" panose="02040602050305030304" pitchFamily="18" charset="0"/>
              </a:defRPr>
            </a:lvl3pPr>
            <a:lvl4pPr marL="12001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4pPr>
            <a:lvl5pPr marL="15430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5pPr>
            <a:lvl6pPr marL="18859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6pPr>
            <a:lvl7pPr marL="22288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7pPr>
            <a:lvl8pPr marL="25717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8pPr>
            <a:lvl9pPr marL="29146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9pPr>
          </a:lstStyle>
          <a:p>
            <a:pPr>
              <a:spcBef>
                <a:spcPct val="0"/>
              </a:spcBef>
              <a:buClrTx/>
              <a:buSzTx/>
              <a:buFontTx/>
              <a:buNone/>
            </a:pPr>
            <a:fld id="{FCCEC94F-41E0-4F62-B9FF-11FDB9C15209}" type="slidenum">
              <a:rPr lang="en-US" altLang="en-US" sz="750">
                <a:latin typeface="Arial" panose="020B0604020202020204" pitchFamily="34" charset="0"/>
              </a:rPr>
              <a:pPr>
                <a:spcBef>
                  <a:spcPct val="0"/>
                </a:spcBef>
                <a:buClrTx/>
                <a:buSzTx/>
                <a:buFontTx/>
                <a:buNone/>
              </a:pPr>
              <a:t>3</a:t>
            </a:fld>
            <a:endParaRPr lang="en-US" altLang="en-US" sz="750" dirty="0">
              <a:latin typeface="Arial" panose="020B0604020202020204" pitchFamily="34" charset="0"/>
            </a:endParaRPr>
          </a:p>
        </p:txBody>
      </p:sp>
      <p:sp>
        <p:nvSpPr>
          <p:cNvPr id="8" name="Footer Placeholder 3">
            <a:extLst>
              <a:ext uri="{FF2B5EF4-FFF2-40B4-BE49-F238E27FC236}">
                <a16:creationId xmlns:a16="http://schemas.microsoft.com/office/drawing/2014/main" id="{1B5431FD-C486-4A94-AEAA-E2E1FD2B20AC}"/>
              </a:ext>
            </a:extLst>
          </p:cNvPr>
          <p:cNvSpPr txBox="1">
            <a:spLocks/>
          </p:cNvSpPr>
          <p:nvPr/>
        </p:nvSpPr>
        <p:spPr>
          <a:xfrm>
            <a:off x="8249772" y="4776973"/>
            <a:ext cx="660400" cy="273844"/>
          </a:xfrm>
          <a:prstGeom prst="rect">
            <a:avLst/>
          </a:prstGeom>
          <a:ln/>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chemeClr val="bg1"/>
                </a:solidFill>
              </a:rPr>
              <a:t>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7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9C2204C0-77C2-4552-AE18-360CD6B738B6}"/>
              </a:ext>
            </a:extLst>
          </p:cNvPr>
          <p:cNvSpPr>
            <a:spLocks noGrp="1" noChangeArrowheads="1"/>
          </p:cNvSpPr>
          <p:nvPr>
            <p:ph type="title"/>
          </p:nvPr>
        </p:nvSpPr>
        <p:spPr>
          <a:xfrm>
            <a:off x="685800" y="267746"/>
            <a:ext cx="7772400" cy="548932"/>
          </a:xfrm>
        </p:spPr>
        <p:txBody>
          <a:bodyPr>
            <a:noAutofit/>
          </a:bodyPr>
          <a:lstStyle/>
          <a:p>
            <a:br>
              <a:rPr lang="en-US" sz="2400" b="1" cap="small"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br>
            <a:r>
              <a:rPr lang="en-US" sz="2200" b="1" cap="small"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Selected State Proprietary Antitrust Cases </a:t>
            </a:r>
            <a:br>
              <a:rPr lang="en-US" sz="2200" b="1" cap="small"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br>
            <a:endParaRPr lang="en-US" altLang="en-US" sz="2400" b="1" dirty="0">
              <a:effectLst>
                <a:outerShdw blurRad="38100" dist="38100" dir="2700000" algn="tl">
                  <a:schemeClr val="bg1"/>
                </a:outerShdw>
              </a:effectLst>
              <a:latin typeface="Book Antiqua" panose="02040602050305030304" pitchFamily="18" charset="0"/>
            </a:endParaRPr>
          </a:p>
        </p:txBody>
      </p:sp>
      <p:sp>
        <p:nvSpPr>
          <p:cNvPr id="116739" name="Rectangle 3">
            <a:extLst>
              <a:ext uri="{FF2B5EF4-FFF2-40B4-BE49-F238E27FC236}">
                <a16:creationId xmlns:a16="http://schemas.microsoft.com/office/drawing/2014/main" id="{F66B9CF2-E9C0-41DC-9489-1607177E06DC}"/>
              </a:ext>
            </a:extLst>
          </p:cNvPr>
          <p:cNvSpPr>
            <a:spLocks noGrp="1" noChangeArrowheads="1"/>
          </p:cNvSpPr>
          <p:nvPr>
            <p:ph type="body" sz="half" idx="1"/>
          </p:nvPr>
        </p:nvSpPr>
        <p:spPr>
          <a:xfrm>
            <a:off x="723626" y="907421"/>
            <a:ext cx="7565180" cy="3874130"/>
          </a:xfrm>
        </p:spPr>
        <p:txBody>
          <a:bodyPr/>
          <a:lstStyle/>
          <a:p>
            <a:pPr marR="0">
              <a:spcBef>
                <a:spcPts val="0"/>
              </a:spcBef>
              <a:spcAft>
                <a:spcPts val="0"/>
              </a:spcAft>
              <a:buFont typeface="Wingdings" panose="05000000000000000000" pitchFamily="2" charset="2"/>
              <a:buChar char="Ø"/>
            </a:pPr>
            <a:r>
              <a:rPr lang="en-US" sz="1600" b="1" i="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State of West Virginia v. Chas. Pfizer &amp; Co</a:t>
            </a: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314 F. Supp. 710 (S.D.N.Y. 1970) (Antibiotics)</a:t>
            </a:r>
          </a:p>
          <a:p>
            <a:pPr marL="0" marR="0" indent="0">
              <a:spcBef>
                <a:spcPts val="0"/>
              </a:spcBef>
              <a:spcAft>
                <a:spcPts val="0"/>
              </a:spcAft>
              <a:buNone/>
            </a:pPr>
            <a:endParaRPr lang="en-US" sz="1600"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endParaRPr>
          </a:p>
          <a:p>
            <a:pPr marR="0">
              <a:spcBef>
                <a:spcPts val="0"/>
              </a:spcBef>
              <a:spcAft>
                <a:spcPts val="0"/>
              </a:spcAft>
              <a:buFont typeface="Wingdings" panose="05000000000000000000" pitchFamily="2" charset="2"/>
              <a:buChar char="Ø"/>
            </a:pPr>
            <a:r>
              <a:rPr lang="en-US" sz="1600" b="1" i="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In re Master Key Antitrust Litigation</a:t>
            </a: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528 F.2d 5, 1975-2 Trade Cas. ¶ 60,648 (2d Cir. 1975)</a:t>
            </a:r>
          </a:p>
          <a:p>
            <a:pPr marL="0" marR="0" indent="0">
              <a:spcBef>
                <a:spcPts val="0"/>
              </a:spcBef>
              <a:spcAft>
                <a:spcPts val="0"/>
              </a:spcAft>
              <a:buNone/>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endParaRPr>
          </a:p>
          <a:p>
            <a:pPr marR="0">
              <a:spcBef>
                <a:spcPts val="0"/>
              </a:spcBef>
              <a:spcAft>
                <a:spcPts val="0"/>
              </a:spcAft>
              <a:buFont typeface="Wingdings" panose="05000000000000000000" pitchFamily="2" charset="2"/>
              <a:buChar char="Ø"/>
            </a:pPr>
            <a:r>
              <a:rPr lang="en-US" sz="1600" b="1" i="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In re Armored Car Antitrust Litigation</a:t>
            </a: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472 F. Supp. 1357, 1979-1 Trade Cas. ¶ 62,662 (</a:t>
            </a:r>
            <a:r>
              <a:rPr lang="en-US" sz="1600" b="1" dirty="0" err="1">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N.D.Ga</a:t>
            </a: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1979)</a:t>
            </a:r>
          </a:p>
          <a:p>
            <a:pPr marL="0" marR="0" indent="0">
              <a:spcBef>
                <a:spcPts val="0"/>
              </a:spcBef>
              <a:spcAft>
                <a:spcPts val="0"/>
              </a:spcAft>
              <a:buNone/>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endParaRPr>
          </a:p>
          <a:p>
            <a:pPr marR="0">
              <a:spcBef>
                <a:spcPts val="0"/>
              </a:spcBef>
              <a:spcAft>
                <a:spcPts val="0"/>
              </a:spcAft>
              <a:buFont typeface="Wingdings" panose="05000000000000000000" pitchFamily="2" charset="2"/>
              <a:buChar char="Ø"/>
            </a:pPr>
            <a:r>
              <a:rPr lang="en-US" sz="1600" b="1" i="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In re Fine Paper Antitrust Litigation</a:t>
            </a: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1979 WL 1743, 1980-1 Trade Cas. ¶ 63,120 (</a:t>
            </a:r>
            <a:r>
              <a:rPr lang="en-US" sz="1600" b="1" dirty="0" err="1">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E.D.Pa</a:t>
            </a: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1979)</a:t>
            </a:r>
          </a:p>
          <a:p>
            <a:pPr marR="0">
              <a:spcBef>
                <a:spcPts val="0"/>
              </a:spcBef>
              <a:spcAft>
                <a:spcPts val="0"/>
              </a:spcAft>
              <a:buFont typeface="Wingdings" panose="05000000000000000000" pitchFamily="2" charset="2"/>
              <a:buChar char="Ø"/>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endParaRPr>
          </a:p>
          <a:p>
            <a:pPr marR="0">
              <a:spcBef>
                <a:spcPts val="0"/>
              </a:spcBef>
              <a:spcAft>
                <a:spcPts val="0"/>
              </a:spcAft>
              <a:buFont typeface="Wingdings" panose="05000000000000000000" pitchFamily="2" charset="2"/>
              <a:buChar char="Ø"/>
            </a:pPr>
            <a:r>
              <a:rPr lang="en-US" sz="1600" b="1" i="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In re Chicken Antitrust Litigation, </a:t>
            </a: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560 F. Supp. 963, 1980-2 Trade Cas. ¶ 63,485 (</a:t>
            </a:r>
            <a:r>
              <a:rPr lang="en-US" sz="1600" b="1" dirty="0" err="1">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N.D.Ga</a:t>
            </a: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1980)</a:t>
            </a:r>
            <a:endParaRPr lang="en-US" sz="1600" b="1" i="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endParaRPr>
          </a:p>
          <a:p>
            <a:pPr marR="0">
              <a:spcBef>
                <a:spcPts val="0"/>
              </a:spcBef>
              <a:spcAft>
                <a:spcPts val="0"/>
              </a:spcAft>
              <a:buFont typeface="Wingdings" panose="05000000000000000000" pitchFamily="2" charset="2"/>
              <a:buChar char="Ø"/>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endParaRPr>
          </a:p>
          <a:p>
            <a:pPr marR="0">
              <a:spcBef>
                <a:spcPts val="0"/>
              </a:spcBef>
              <a:spcAft>
                <a:spcPts val="0"/>
              </a:spcAft>
              <a:buFont typeface="Wingdings" panose="05000000000000000000" pitchFamily="2" charset="2"/>
              <a:buChar char="Ø"/>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endParaRPr>
          </a:p>
          <a:p>
            <a:r>
              <a:rPr lang="en-US" sz="1800" b="1" u="sng" dirty="0">
                <a:solidFill>
                  <a:srgbClr val="233343"/>
                </a:solidFill>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2023</a:t>
            </a: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pic>
        <p:nvPicPr>
          <p:cNvPr id="12293" name="Picture 4" descr="MCj02343290000[1]">
            <a:extLst>
              <a:ext uri="{FF2B5EF4-FFF2-40B4-BE49-F238E27FC236}">
                <a16:creationId xmlns:a16="http://schemas.microsoft.com/office/drawing/2014/main" id="{BE69507F-A071-474F-9B49-4F3A8CC462CD}"/>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a:xfrm>
            <a:off x="5829300" y="3289007"/>
            <a:ext cx="1975941" cy="13343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6A733AA3-F559-450C-B601-3CF48F35785C}"/>
              </a:ext>
            </a:extLst>
          </p:cNvPr>
          <p:cNvSpPr>
            <a:spLocks noGrp="1"/>
          </p:cNvSpPr>
          <p:nvPr>
            <p:ph type="ftr" sz="quarter" idx="11"/>
          </p:nvPr>
        </p:nvSpPr>
        <p:spPr>
          <a:xfrm>
            <a:off x="371547" y="4758930"/>
            <a:ext cx="1809606" cy="273844"/>
          </a:xfrm>
        </p:spPr>
        <p:txBody>
          <a:bodyPr/>
          <a:lstStyle/>
          <a:p>
            <a:pPr>
              <a:defRPr/>
            </a:pPr>
            <a:endParaRPr lang="en-US" sz="900" dirty="0"/>
          </a:p>
        </p:txBody>
      </p:sp>
      <p:sp>
        <p:nvSpPr>
          <p:cNvPr id="12290" name="Slide Number Placeholder 7">
            <a:extLst>
              <a:ext uri="{FF2B5EF4-FFF2-40B4-BE49-F238E27FC236}">
                <a16:creationId xmlns:a16="http://schemas.microsoft.com/office/drawing/2014/main" id="{D3CA7197-BDA3-4678-9D04-094DA106D56B}"/>
              </a:ext>
            </a:extLst>
          </p:cNvPr>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100">
                <a:solidFill>
                  <a:schemeClr val="tx1"/>
                </a:solidFill>
                <a:latin typeface="Book Antiqua" panose="02040602050305030304" pitchFamily="18" charset="0"/>
              </a:defRPr>
            </a:lvl1pPr>
            <a:lvl2pPr marL="557213" indent="-214313">
              <a:spcBef>
                <a:spcPct val="20000"/>
              </a:spcBef>
              <a:buClr>
                <a:schemeClr val="accent1"/>
              </a:buClr>
              <a:buSzPct val="75000"/>
              <a:buFont typeface="Wingdings" panose="05000000000000000000" pitchFamily="2" charset="2"/>
              <a:buChar char="n"/>
              <a:defRPr sz="1950">
                <a:solidFill>
                  <a:schemeClr val="tx1"/>
                </a:solidFill>
                <a:latin typeface="Book Antiqua" panose="02040602050305030304" pitchFamily="18" charset="0"/>
              </a:defRPr>
            </a:lvl2pPr>
            <a:lvl3pPr marL="857250" indent="-171450">
              <a:spcBef>
                <a:spcPct val="20000"/>
              </a:spcBef>
              <a:buClr>
                <a:schemeClr val="folHlink"/>
              </a:buClr>
              <a:buSzPct val="55000"/>
              <a:buFont typeface="Wingdings" panose="05000000000000000000" pitchFamily="2" charset="2"/>
              <a:buChar char="n"/>
              <a:defRPr sz="1725">
                <a:solidFill>
                  <a:schemeClr val="tx1"/>
                </a:solidFill>
                <a:latin typeface="Book Antiqua" panose="02040602050305030304" pitchFamily="18" charset="0"/>
              </a:defRPr>
            </a:lvl3pPr>
            <a:lvl4pPr marL="12001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4pPr>
            <a:lvl5pPr marL="15430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5pPr>
            <a:lvl6pPr marL="18859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6pPr>
            <a:lvl7pPr marL="22288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7pPr>
            <a:lvl8pPr marL="25717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8pPr>
            <a:lvl9pPr marL="29146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9pPr>
          </a:lstStyle>
          <a:p>
            <a:pPr>
              <a:spcBef>
                <a:spcPct val="0"/>
              </a:spcBef>
              <a:buClrTx/>
              <a:buSzTx/>
              <a:buFontTx/>
              <a:buNone/>
            </a:pPr>
            <a:fld id="{35AADDC4-E383-4143-A521-AA00F2E658D1}" type="slidenum">
              <a:rPr lang="en-US" altLang="en-US" sz="750">
                <a:latin typeface="Arial" panose="020B0604020202020204" pitchFamily="34" charset="0"/>
              </a:rPr>
              <a:pPr>
                <a:spcBef>
                  <a:spcPct val="0"/>
                </a:spcBef>
                <a:buClrTx/>
                <a:buSzTx/>
                <a:buFontTx/>
                <a:buNone/>
              </a:pPr>
              <a:t>4</a:t>
            </a:fld>
            <a:endParaRPr lang="en-US" altLang="en-US" sz="750" dirty="0">
              <a:latin typeface="Arial" panose="020B0604020202020204" pitchFamily="34" charset="0"/>
            </a:endParaRPr>
          </a:p>
        </p:txBody>
      </p:sp>
      <p:pic>
        <p:nvPicPr>
          <p:cNvPr id="7" name="Picture 4" descr="MCj02343290000[1]">
            <a:extLst>
              <a:ext uri="{FF2B5EF4-FFF2-40B4-BE49-F238E27FC236}">
                <a16:creationId xmlns:a16="http://schemas.microsoft.com/office/drawing/2014/main" id="{01D0C101-C8B7-4E67-89B4-B7DB20F3360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6248400" y="4385342"/>
            <a:ext cx="2634588" cy="17791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Footer Placeholder 3">
            <a:extLst>
              <a:ext uri="{FF2B5EF4-FFF2-40B4-BE49-F238E27FC236}">
                <a16:creationId xmlns:a16="http://schemas.microsoft.com/office/drawing/2014/main" id="{E3BC421B-D6ED-409E-8E61-8A0593DD770C}"/>
              </a:ext>
            </a:extLst>
          </p:cNvPr>
          <p:cNvSpPr txBox="1">
            <a:spLocks/>
          </p:cNvSpPr>
          <p:nvPr/>
        </p:nvSpPr>
        <p:spPr>
          <a:xfrm>
            <a:off x="8222588" y="4749009"/>
            <a:ext cx="660400" cy="273844"/>
          </a:xfrm>
          <a:prstGeom prst="rect">
            <a:avLst/>
          </a:prstGeom>
          <a:ln/>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chemeClr val="bg1"/>
                </a:solidFill>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9C2204C0-77C2-4552-AE18-360CD6B738B6}"/>
              </a:ext>
            </a:extLst>
          </p:cNvPr>
          <p:cNvSpPr>
            <a:spLocks noGrp="1" noChangeArrowheads="1"/>
          </p:cNvSpPr>
          <p:nvPr>
            <p:ph type="title"/>
          </p:nvPr>
        </p:nvSpPr>
        <p:spPr>
          <a:xfrm>
            <a:off x="638380" y="376059"/>
            <a:ext cx="7772400" cy="659315"/>
          </a:xfrm>
        </p:spPr>
        <p:txBody>
          <a:bodyPr>
            <a:noAutofit/>
          </a:bodyPr>
          <a:lstStyle/>
          <a:p>
            <a:pPr eaLnBrk="1" hangingPunct="1"/>
            <a:r>
              <a:rPr lang="en-US" sz="2400" b="1" i="1" cap="small"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Petroleum Products</a:t>
            </a:r>
            <a:r>
              <a:rPr lang="en-US" sz="2400" b="1" cap="small"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a:t>
            </a:r>
            <a:r>
              <a:rPr lang="en-US" sz="2400" b="1" i="1" cap="small"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Antitrust Litigation</a:t>
            </a:r>
            <a:br>
              <a:rPr lang="en-US" sz="2400" b="1" i="1" cap="small"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br>
            <a:r>
              <a:rPr lang="en-US" sz="2400" b="1"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MDL 150 </a:t>
            </a:r>
            <a:endParaRPr lang="en-US" altLang="en-US" sz="2400" b="1" dirty="0">
              <a:effectLst>
                <a:outerShdw blurRad="38100" dist="38100" dir="2700000" algn="tl">
                  <a:srgbClr val="000000">
                    <a:alpha val="43137"/>
                  </a:srgbClr>
                </a:outerShdw>
              </a:effectLst>
              <a:latin typeface="Book Antiqua" panose="02040602050305030304" pitchFamily="18" charset="0"/>
            </a:endParaRPr>
          </a:p>
        </p:txBody>
      </p:sp>
      <p:sp>
        <p:nvSpPr>
          <p:cNvPr id="116739" name="Rectangle 3">
            <a:extLst>
              <a:ext uri="{FF2B5EF4-FFF2-40B4-BE49-F238E27FC236}">
                <a16:creationId xmlns:a16="http://schemas.microsoft.com/office/drawing/2014/main" id="{F66B9CF2-E9C0-41DC-9489-1607177E06DC}"/>
              </a:ext>
            </a:extLst>
          </p:cNvPr>
          <p:cNvSpPr>
            <a:spLocks noGrp="1" noChangeArrowheads="1"/>
          </p:cNvSpPr>
          <p:nvPr>
            <p:ph type="body" sz="half" idx="1"/>
          </p:nvPr>
        </p:nvSpPr>
        <p:spPr>
          <a:xfrm>
            <a:off x="1587500" y="1854493"/>
            <a:ext cx="6096000" cy="2530850"/>
          </a:xfrm>
        </p:spPr>
        <p:txBody>
          <a:bodyPr/>
          <a:lstStyle/>
          <a:p>
            <a:r>
              <a:rPr lang="en-US" sz="1800" b="1" u="sng" dirty="0">
                <a:solidFill>
                  <a:srgbClr val="233343"/>
                </a:solidFill>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2023</a:t>
            </a: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endParaRPr>
          </a:p>
          <a:p>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pic>
        <p:nvPicPr>
          <p:cNvPr id="12293" name="Picture 4" descr="MCj02343290000[1]">
            <a:extLst>
              <a:ext uri="{FF2B5EF4-FFF2-40B4-BE49-F238E27FC236}">
                <a16:creationId xmlns:a16="http://schemas.microsoft.com/office/drawing/2014/main" id="{BE69507F-A071-474F-9B49-4F3A8CC462CD}"/>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a:xfrm>
            <a:off x="5829300" y="3289007"/>
            <a:ext cx="1975941" cy="13343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6A733AA3-F559-450C-B601-3CF48F35785C}"/>
              </a:ext>
            </a:extLst>
          </p:cNvPr>
          <p:cNvSpPr>
            <a:spLocks noGrp="1"/>
          </p:cNvSpPr>
          <p:nvPr>
            <p:ph type="ftr" sz="quarter" idx="11"/>
          </p:nvPr>
        </p:nvSpPr>
        <p:spPr>
          <a:xfrm>
            <a:off x="495299" y="4722521"/>
            <a:ext cx="1323903" cy="273844"/>
          </a:xfrm>
        </p:spPr>
        <p:txBody>
          <a:bodyPr/>
          <a:lstStyle/>
          <a:p>
            <a:pPr>
              <a:defRPr/>
            </a:pPr>
            <a:endParaRPr lang="en-US" sz="900" dirty="0"/>
          </a:p>
        </p:txBody>
      </p:sp>
      <p:sp>
        <p:nvSpPr>
          <p:cNvPr id="12290" name="Slide Number Placeholder 7">
            <a:extLst>
              <a:ext uri="{FF2B5EF4-FFF2-40B4-BE49-F238E27FC236}">
                <a16:creationId xmlns:a16="http://schemas.microsoft.com/office/drawing/2014/main" id="{D3CA7197-BDA3-4678-9D04-094DA106D56B}"/>
              </a:ext>
            </a:extLst>
          </p:cNvPr>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100">
                <a:solidFill>
                  <a:schemeClr val="tx1"/>
                </a:solidFill>
                <a:latin typeface="Book Antiqua" panose="02040602050305030304" pitchFamily="18" charset="0"/>
              </a:defRPr>
            </a:lvl1pPr>
            <a:lvl2pPr marL="557213" indent="-214313">
              <a:spcBef>
                <a:spcPct val="20000"/>
              </a:spcBef>
              <a:buClr>
                <a:schemeClr val="accent1"/>
              </a:buClr>
              <a:buSzPct val="75000"/>
              <a:buFont typeface="Wingdings" panose="05000000000000000000" pitchFamily="2" charset="2"/>
              <a:buChar char="n"/>
              <a:defRPr sz="1950">
                <a:solidFill>
                  <a:schemeClr val="tx1"/>
                </a:solidFill>
                <a:latin typeface="Book Antiqua" panose="02040602050305030304" pitchFamily="18" charset="0"/>
              </a:defRPr>
            </a:lvl2pPr>
            <a:lvl3pPr marL="857250" indent="-171450">
              <a:spcBef>
                <a:spcPct val="20000"/>
              </a:spcBef>
              <a:buClr>
                <a:schemeClr val="folHlink"/>
              </a:buClr>
              <a:buSzPct val="55000"/>
              <a:buFont typeface="Wingdings" panose="05000000000000000000" pitchFamily="2" charset="2"/>
              <a:buChar char="n"/>
              <a:defRPr sz="1725">
                <a:solidFill>
                  <a:schemeClr val="tx1"/>
                </a:solidFill>
                <a:latin typeface="Book Antiqua" panose="02040602050305030304" pitchFamily="18" charset="0"/>
              </a:defRPr>
            </a:lvl3pPr>
            <a:lvl4pPr marL="12001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4pPr>
            <a:lvl5pPr marL="15430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5pPr>
            <a:lvl6pPr marL="18859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6pPr>
            <a:lvl7pPr marL="22288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7pPr>
            <a:lvl8pPr marL="25717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8pPr>
            <a:lvl9pPr marL="29146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9pPr>
          </a:lstStyle>
          <a:p>
            <a:pPr>
              <a:spcBef>
                <a:spcPct val="0"/>
              </a:spcBef>
              <a:buClrTx/>
              <a:buSzTx/>
              <a:buFontTx/>
              <a:buNone/>
            </a:pPr>
            <a:fld id="{35AADDC4-E383-4143-A521-AA00F2E658D1}" type="slidenum">
              <a:rPr lang="en-US" altLang="en-US" sz="750">
                <a:latin typeface="Arial" panose="020B0604020202020204" pitchFamily="34" charset="0"/>
              </a:rPr>
              <a:pPr>
                <a:spcBef>
                  <a:spcPct val="0"/>
                </a:spcBef>
                <a:buClrTx/>
                <a:buSzTx/>
                <a:buFontTx/>
                <a:buNone/>
              </a:pPr>
              <a:t>5</a:t>
            </a:fld>
            <a:endParaRPr lang="en-US" altLang="en-US" sz="750" dirty="0">
              <a:latin typeface="Arial" panose="020B0604020202020204" pitchFamily="34" charset="0"/>
            </a:endParaRPr>
          </a:p>
        </p:txBody>
      </p:sp>
      <p:pic>
        <p:nvPicPr>
          <p:cNvPr id="7" name="Picture 4" descr="MCj02343290000[1]">
            <a:extLst>
              <a:ext uri="{FF2B5EF4-FFF2-40B4-BE49-F238E27FC236}">
                <a16:creationId xmlns:a16="http://schemas.microsoft.com/office/drawing/2014/main" id="{01D0C101-C8B7-4E67-89B4-B7DB20F3360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6248400" y="4385342"/>
            <a:ext cx="2634588" cy="17791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Box 9">
            <a:extLst>
              <a:ext uri="{FF2B5EF4-FFF2-40B4-BE49-F238E27FC236}">
                <a16:creationId xmlns:a16="http://schemas.microsoft.com/office/drawing/2014/main" id="{B283E427-381F-48FD-8CBF-0897121C49CD}"/>
              </a:ext>
            </a:extLst>
          </p:cNvPr>
          <p:cNvSpPr txBox="1"/>
          <p:nvPr/>
        </p:nvSpPr>
        <p:spPr>
          <a:xfrm>
            <a:off x="571911" y="875570"/>
            <a:ext cx="7905339" cy="3846951"/>
          </a:xfrm>
          <a:prstGeom prst="rect">
            <a:avLst/>
          </a:prstGeom>
          <a:noFill/>
        </p:spPr>
        <p:txBody>
          <a:bodyPr wrap="square">
            <a:spAutoFit/>
          </a:bodyPr>
          <a:lstStyle/>
          <a:p>
            <a:pPr marL="742950" marR="0" indent="-285750">
              <a:lnSpc>
                <a:spcPct val="107000"/>
              </a:lnSpc>
              <a:spcBef>
                <a:spcPts val="0"/>
              </a:spcBef>
              <a:spcAft>
                <a:spcPts val="800"/>
              </a:spcAft>
              <a:buFont typeface="Wingdings" panose="05000000000000000000" pitchFamily="2" charset="2"/>
              <a:buChar char="Ø"/>
            </a:pPr>
            <a:endPar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endParaRPr>
          </a:p>
          <a:p>
            <a:pPr marL="742950" marR="0" indent="-285750">
              <a:lnSpc>
                <a:spcPct val="107000"/>
              </a:lnSpc>
              <a:spcBef>
                <a:spcPts val="0"/>
              </a:spcBef>
              <a:spcAft>
                <a:spcPts val="800"/>
              </a:spcAft>
              <a:buFont typeface="Wingdings" panose="05000000000000000000" pitchFamily="2" charset="2"/>
              <a:buChar char="Ø"/>
            </a:pP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The case, originally captioned, </a:t>
            </a:r>
            <a:r>
              <a:rPr lang="en-US" sz="1600" b="1" i="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State of Connecticut v. Amerada Hess, et al</a:t>
            </a: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alleging antitrust conspiratorial behavior by the twenty-four largest oil companies, and patterned in part, at least initially, on the FTC case, </a:t>
            </a:r>
            <a:r>
              <a:rPr lang="en-US" sz="1600" b="1" i="1" dirty="0">
                <a:solidFill>
                  <a:schemeClr val="bg1"/>
                </a:solidFill>
                <a:effectLst>
                  <a:outerShdw blurRad="38100" dist="38100" dir="2700000" algn="tl">
                    <a:srgbClr val="000000">
                      <a:alpha val="43137"/>
                    </a:srgbClr>
                  </a:outerShdw>
                </a:effectLst>
                <a:latin typeface="Book Antiqua" panose="02040602050305030304" pitchFamily="18" charset="0"/>
              </a:rPr>
              <a:t>In the Matter of Exxon Corporation, et al.,</a:t>
            </a:r>
            <a:r>
              <a:rPr lang="en-US" sz="1600" b="1" i="0" dirty="0">
                <a:solidFill>
                  <a:schemeClr val="bg1"/>
                </a:solidFill>
                <a:effectLst>
                  <a:outerShdw blurRad="38100" dist="38100" dir="2700000" algn="tl">
                    <a:srgbClr val="000000">
                      <a:alpha val="43137"/>
                    </a:srgbClr>
                  </a:outerShdw>
                </a:effectLst>
                <a:latin typeface="Book Antiqua" panose="02040602050305030304" pitchFamily="18" charset="0"/>
              </a:rPr>
              <a:t> FTC Docket No. 8934, </a:t>
            </a: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was first filed in 1973 in the D. Conn.  Suits by Florida, Kansas, California, Arizona, Oregon and Washington, as well as Connecticut, were subsequently transferred to the C.D. Cal. by the JPML</a:t>
            </a:r>
            <a:r>
              <a:rPr lang="en-US" sz="1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The last </a:t>
            </a: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defendant settled with the last plaintiff in the early 1990’s. </a:t>
            </a:r>
          </a:p>
          <a:p>
            <a:pPr marL="742950" indent="-285750">
              <a:lnSpc>
                <a:spcPct val="107000"/>
              </a:lnSpc>
              <a:spcAft>
                <a:spcPts val="800"/>
              </a:spcAft>
              <a:buFont typeface="Wingdings" panose="05000000000000000000" pitchFamily="2" charset="2"/>
              <a:buChar char="Ø"/>
            </a:pPr>
            <a:r>
              <a:rPr lang="en-US" sz="1600" b="1" i="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See, e.g., In re Coordinated Pretrial Proceedings in Petroleum Products Antitrust Litigation,</a:t>
            </a: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906 F.2d 432, 1990-1 Trade Cas. (CCH) ¶ 69,066 (9</a:t>
            </a:r>
            <a:r>
              <a:rPr lang="en-US" sz="1600" b="1" baseline="30000"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th</a:t>
            </a:r>
            <a:r>
              <a:rPr lang="en-US" sz="16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Cir. 1990)</a:t>
            </a:r>
          </a:p>
          <a:p>
            <a:pPr marL="45720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endParaRPr>
          </a:p>
        </p:txBody>
      </p:sp>
      <p:sp>
        <p:nvSpPr>
          <p:cNvPr id="11" name="Footer Placeholder 3">
            <a:extLst>
              <a:ext uri="{FF2B5EF4-FFF2-40B4-BE49-F238E27FC236}">
                <a16:creationId xmlns:a16="http://schemas.microsoft.com/office/drawing/2014/main" id="{A85D403C-C043-4C27-B5D5-269D67B80B56}"/>
              </a:ext>
            </a:extLst>
          </p:cNvPr>
          <p:cNvSpPr txBox="1">
            <a:spLocks/>
          </p:cNvSpPr>
          <p:nvPr/>
        </p:nvSpPr>
        <p:spPr>
          <a:xfrm>
            <a:off x="8222588" y="4797538"/>
            <a:ext cx="660400" cy="273844"/>
          </a:xfrm>
          <a:prstGeom prst="rect">
            <a:avLst/>
          </a:prstGeom>
          <a:ln/>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chemeClr val="bg1"/>
                </a:solidFill>
              </a:rPr>
              <a:t>5</a:t>
            </a:r>
          </a:p>
        </p:txBody>
      </p:sp>
    </p:spTree>
    <p:extLst>
      <p:ext uri="{BB962C8B-B14F-4D97-AF65-F5344CB8AC3E}">
        <p14:creationId xmlns:p14="http://schemas.microsoft.com/office/powerpoint/2010/main" val="3856119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33343"/>
        </a:solidFill>
        <a:effectLst/>
      </p:bgPr>
    </p:bg>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EFF76915-8CB5-4349-9E2F-08D0B0EED802}"/>
              </a:ext>
            </a:extLst>
          </p:cNvPr>
          <p:cNvSpPr>
            <a:spLocks noGrp="1" noChangeArrowheads="1"/>
          </p:cNvSpPr>
          <p:nvPr>
            <p:ph type="title"/>
          </p:nvPr>
        </p:nvSpPr>
        <p:spPr>
          <a:xfrm>
            <a:off x="427241" y="351881"/>
            <a:ext cx="8123446" cy="680309"/>
          </a:xfrm>
        </p:spPr>
        <p:txBody>
          <a:bodyPr>
            <a:noAutofit/>
          </a:bodyPr>
          <a:lstStyle/>
          <a:p>
            <a:br>
              <a:rPr lang="en-US" sz="2400" b="1" i="1" cap="small"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br>
            <a:br>
              <a:rPr lang="en-US" sz="2400" b="1" cap="small"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br>
            <a:endParaRPr lang="en-US" altLang="en-US" sz="2400" b="1" cap="small" dirty="0">
              <a:effectLst>
                <a:outerShdw blurRad="38100" dist="38100" dir="2700000" algn="tl">
                  <a:srgbClr val="000000">
                    <a:alpha val="43137"/>
                  </a:srgbClr>
                </a:outerShdw>
              </a:effectLst>
              <a:latin typeface="Book Antiqua" panose="02040602050305030304" pitchFamily="18" charset="0"/>
            </a:endParaRPr>
          </a:p>
        </p:txBody>
      </p:sp>
      <p:sp>
        <p:nvSpPr>
          <p:cNvPr id="118787" name="Rectangle 3">
            <a:extLst>
              <a:ext uri="{FF2B5EF4-FFF2-40B4-BE49-F238E27FC236}">
                <a16:creationId xmlns:a16="http://schemas.microsoft.com/office/drawing/2014/main" id="{A439E01D-10F6-4467-9F24-09449A159BEA}"/>
              </a:ext>
            </a:extLst>
          </p:cNvPr>
          <p:cNvSpPr>
            <a:spLocks noGrp="1" noChangeArrowheads="1"/>
          </p:cNvSpPr>
          <p:nvPr>
            <p:ph type="body" sz="half" idx="1"/>
          </p:nvPr>
        </p:nvSpPr>
        <p:spPr>
          <a:xfrm>
            <a:off x="593313" y="931595"/>
            <a:ext cx="8123446" cy="3532087"/>
          </a:xfr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30000" dirty="0">
              <a:ln>
                <a:noFill/>
              </a:ln>
              <a:solidFill>
                <a:schemeClr val="bg1"/>
              </a:solidFill>
              <a:effectLst>
                <a:outerShdw blurRad="38100" dist="38100" dir="2700000" algn="tl">
                  <a:srgbClr val="000000">
                    <a:alpha val="43137"/>
                  </a:srgbClr>
                </a:outerShdw>
              </a:effectLst>
              <a:latin typeface="Book Antiqua" panose="02040602050305030304" pitchFamily="18" charset="0"/>
              <a:cs typeface="Times New Roman" panose="02020603050405020304" pitchFamily="18" charset="0"/>
            </a:endParaRPr>
          </a:p>
          <a:p>
            <a:pPr>
              <a:buFont typeface="Wingdings" panose="05000000000000000000" pitchFamily="2" charset="2"/>
              <a:buChar char="Ø"/>
            </a:pPr>
            <a:r>
              <a:rPr lang="en-US" altLang="en-US" sz="1800" b="1" dirty="0">
                <a:solidFill>
                  <a:schemeClr val="bg1"/>
                </a:solidFill>
                <a:effectLst>
                  <a:outerShdw blurRad="38100" dist="38100" dir="2700000" algn="tl">
                    <a:srgbClr val="000000">
                      <a:alpha val="43137"/>
                    </a:srgbClr>
                  </a:outerShdw>
                </a:effectLst>
                <a:latin typeface="Book Antiqua" panose="02040602050305030304" pitchFamily="18" charset="0"/>
              </a:rPr>
              <a:t>Section 116 of the Crime Control Act of 1976 – Public Law 94-503</a:t>
            </a:r>
          </a:p>
          <a:p>
            <a:pPr>
              <a:buFont typeface="Wingdings" panose="05000000000000000000" pitchFamily="2" charset="2"/>
              <a:buChar char="Ø"/>
            </a:pPr>
            <a:endParaRPr lang="en-US" altLang="en-US" sz="1600" b="1" dirty="0">
              <a:solidFill>
                <a:schemeClr val="bg1"/>
              </a:solidFill>
              <a:effectLst>
                <a:outerShdw blurRad="38100" dist="38100" dir="2700000" algn="tl">
                  <a:srgbClr val="000000">
                    <a:alpha val="43137"/>
                  </a:srgbClr>
                </a:outerShdw>
              </a:effectLst>
              <a:latin typeface="Book Antiqua" panose="02040602050305030304" pitchFamily="18" charset="0"/>
            </a:endParaRPr>
          </a:p>
          <a:p>
            <a:pPr lvl="1">
              <a:buFont typeface="Wingdings" panose="05000000000000000000" pitchFamily="2" charset="2"/>
              <a:buChar char="Ø"/>
            </a:pPr>
            <a:r>
              <a:rPr lang="en-US" altLang="en-US" sz="1600" b="1" dirty="0">
                <a:solidFill>
                  <a:schemeClr val="bg1"/>
                </a:solidFill>
                <a:effectLst>
                  <a:outerShdw blurRad="38100" dist="38100" dir="2700000" algn="tl">
                    <a:srgbClr val="000000">
                      <a:alpha val="43137"/>
                    </a:srgbClr>
                  </a:outerShdw>
                </a:effectLst>
                <a:latin typeface="Book Antiqua" panose="02040602050305030304" pitchFamily="18" charset="0"/>
              </a:rPr>
              <a:t>“The Attorney General is authorized to provide assistance and make grants to States which have State plans approved under subsection (c) of this section to improve the antitrust enforcement capability of such State.”</a:t>
            </a:r>
          </a:p>
          <a:p>
            <a:pPr lvl="1">
              <a:buFont typeface="Wingdings" panose="05000000000000000000" pitchFamily="2" charset="2"/>
              <a:buChar char="Ø"/>
            </a:pPr>
            <a:endParaRPr lang="en-US" altLang="en-US" sz="1600" b="1" dirty="0">
              <a:solidFill>
                <a:schemeClr val="bg1"/>
              </a:solidFill>
              <a:effectLst>
                <a:outerShdw blurRad="38100" dist="38100" dir="2700000" algn="tl">
                  <a:srgbClr val="000000">
                    <a:alpha val="43137"/>
                  </a:srgbClr>
                </a:outerShdw>
              </a:effectLst>
              <a:latin typeface="Book Antiqua" panose="02040602050305030304" pitchFamily="18" charset="0"/>
            </a:endParaRPr>
          </a:p>
          <a:p>
            <a:pPr lvl="1">
              <a:buFont typeface="Wingdings" panose="05000000000000000000" pitchFamily="2" charset="2"/>
              <a:buChar char="Ø"/>
            </a:pPr>
            <a:r>
              <a:rPr lang="en-US" altLang="en-US" sz="1600" b="1" dirty="0">
                <a:solidFill>
                  <a:schemeClr val="bg1"/>
                </a:solidFill>
                <a:effectLst>
                  <a:outerShdw blurRad="38100" dist="38100" dir="2700000" algn="tl">
                    <a:srgbClr val="000000">
                      <a:alpha val="43137"/>
                    </a:srgbClr>
                  </a:outerShdw>
                </a:effectLst>
                <a:latin typeface="Book Antiqua" panose="02040602050305030304" pitchFamily="18" charset="0"/>
              </a:rPr>
              <a:t>“In addition to any other sums appropriated to carry out the purposes of this title, there are authorized to carry out the purposes of this section not to exceed $10,000,000 for fiscal year ending September 30, 1977; not to exceed $10,000,000 for the fiscal year ending September 30, 1978; and not to exceed $10,000,000 for the fiscal year ending September 30, 1979.” </a:t>
            </a:r>
          </a:p>
        </p:txBody>
      </p:sp>
      <p:pic>
        <p:nvPicPr>
          <p:cNvPr id="14341" name="Picture 4" descr="MPj03874710000[1]">
            <a:extLst>
              <a:ext uri="{FF2B5EF4-FFF2-40B4-BE49-F238E27FC236}">
                <a16:creationId xmlns:a16="http://schemas.microsoft.com/office/drawing/2014/main" id="{CB7EC919-E3BC-46FE-91B8-AB1FEEDCD0C0}"/>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5643749" y="1200151"/>
            <a:ext cx="1171202" cy="16418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A9375BDF-973F-4DBF-9A08-166845099437}"/>
              </a:ext>
            </a:extLst>
          </p:cNvPr>
          <p:cNvSpPr>
            <a:spLocks noGrp="1"/>
          </p:cNvSpPr>
          <p:nvPr>
            <p:ph type="ftr" sz="quarter" idx="11"/>
          </p:nvPr>
        </p:nvSpPr>
        <p:spPr>
          <a:xfrm>
            <a:off x="200679" y="4730539"/>
            <a:ext cx="1732824" cy="204601"/>
          </a:xfrm>
        </p:spPr>
        <p:txBody>
          <a:bodyPr/>
          <a:lstStyle/>
          <a:p>
            <a:pPr>
              <a:defRPr/>
            </a:pPr>
            <a:endParaRPr lang="en-US" sz="900" dirty="0"/>
          </a:p>
        </p:txBody>
      </p:sp>
      <p:sp>
        <p:nvSpPr>
          <p:cNvPr id="14338" name="Slide Number Placeholder 7">
            <a:extLst>
              <a:ext uri="{FF2B5EF4-FFF2-40B4-BE49-F238E27FC236}">
                <a16:creationId xmlns:a16="http://schemas.microsoft.com/office/drawing/2014/main" id="{01019E8A-C267-4788-ACC3-1A42045D21F4}"/>
              </a:ext>
            </a:extLst>
          </p:cNvPr>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100">
                <a:solidFill>
                  <a:schemeClr val="tx1"/>
                </a:solidFill>
                <a:latin typeface="Book Antiqua" panose="02040602050305030304" pitchFamily="18" charset="0"/>
              </a:defRPr>
            </a:lvl1pPr>
            <a:lvl2pPr marL="557213" indent="-214313">
              <a:spcBef>
                <a:spcPct val="20000"/>
              </a:spcBef>
              <a:buClr>
                <a:schemeClr val="accent1"/>
              </a:buClr>
              <a:buSzPct val="75000"/>
              <a:buFont typeface="Wingdings" panose="05000000000000000000" pitchFamily="2" charset="2"/>
              <a:buChar char="n"/>
              <a:defRPr sz="1950">
                <a:solidFill>
                  <a:schemeClr val="tx1"/>
                </a:solidFill>
                <a:latin typeface="Book Antiqua" panose="02040602050305030304" pitchFamily="18" charset="0"/>
              </a:defRPr>
            </a:lvl2pPr>
            <a:lvl3pPr marL="857250" indent="-171450">
              <a:spcBef>
                <a:spcPct val="20000"/>
              </a:spcBef>
              <a:buClr>
                <a:schemeClr val="folHlink"/>
              </a:buClr>
              <a:buSzPct val="55000"/>
              <a:buFont typeface="Wingdings" panose="05000000000000000000" pitchFamily="2" charset="2"/>
              <a:buChar char="n"/>
              <a:defRPr sz="1725">
                <a:solidFill>
                  <a:schemeClr val="tx1"/>
                </a:solidFill>
                <a:latin typeface="Book Antiqua" panose="02040602050305030304" pitchFamily="18" charset="0"/>
              </a:defRPr>
            </a:lvl3pPr>
            <a:lvl4pPr marL="12001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4pPr>
            <a:lvl5pPr marL="15430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5pPr>
            <a:lvl6pPr marL="18859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6pPr>
            <a:lvl7pPr marL="22288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7pPr>
            <a:lvl8pPr marL="25717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8pPr>
            <a:lvl9pPr marL="29146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9pPr>
          </a:lstStyle>
          <a:p>
            <a:pPr>
              <a:spcBef>
                <a:spcPct val="0"/>
              </a:spcBef>
              <a:buClrTx/>
              <a:buSzTx/>
              <a:buFontTx/>
              <a:buNone/>
            </a:pPr>
            <a:fld id="{107CE9DA-D365-432F-9795-9586E9E060F3}" type="slidenum">
              <a:rPr lang="en-US" altLang="en-US" sz="750">
                <a:latin typeface="Arial" panose="020B0604020202020204" pitchFamily="34" charset="0"/>
              </a:rPr>
              <a:pPr>
                <a:spcBef>
                  <a:spcPct val="0"/>
                </a:spcBef>
                <a:buClrTx/>
                <a:buSzTx/>
                <a:buFontTx/>
                <a:buNone/>
              </a:pPr>
              <a:t>6</a:t>
            </a:fld>
            <a:endParaRPr lang="en-US" altLang="en-US" sz="750" dirty="0">
              <a:latin typeface="Arial" panose="020B0604020202020204" pitchFamily="34" charset="0"/>
            </a:endParaRPr>
          </a:p>
        </p:txBody>
      </p:sp>
      <p:pic>
        <p:nvPicPr>
          <p:cNvPr id="7" name="Picture 4" descr="MPj03874710000[1]">
            <a:extLst>
              <a:ext uri="{FF2B5EF4-FFF2-40B4-BE49-F238E27FC236}">
                <a16:creationId xmlns:a16="http://schemas.microsoft.com/office/drawing/2014/main" id="{78414F7F-ACA8-4EE3-9AC5-98B77B9D8F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6000999" y="1257300"/>
            <a:ext cx="1561602" cy="2532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MPj03874710000[1]">
            <a:extLst>
              <a:ext uri="{FF2B5EF4-FFF2-40B4-BE49-F238E27FC236}">
                <a16:creationId xmlns:a16="http://schemas.microsoft.com/office/drawing/2014/main" id="{FCC3C1EB-C2C9-47C5-B38E-2A590E7299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6000999" y="1600200"/>
            <a:ext cx="1561602"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3">
            <a:extLst>
              <a:ext uri="{FF2B5EF4-FFF2-40B4-BE49-F238E27FC236}">
                <a16:creationId xmlns:a16="http://schemas.microsoft.com/office/drawing/2014/main" id="{57E8B1AE-9473-451D-B0FF-EA69BF11740E}"/>
              </a:ext>
            </a:extLst>
          </p:cNvPr>
          <p:cNvSpPr>
            <a:spLocks noChangeArrowheads="1"/>
          </p:cNvSpPr>
          <p:nvPr/>
        </p:nvSpPr>
        <p:spPr bwMode="auto">
          <a:xfrm>
            <a:off x="0" y="457200"/>
            <a:ext cx="3017838" cy="4763"/>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D4011B90-D88F-412E-B777-B4054004C156}"/>
              </a:ext>
            </a:extLst>
          </p:cNvPr>
          <p:cNvSpPr>
            <a:spLocks noChangeArrowheads="1"/>
          </p:cNvSpPr>
          <p:nvPr/>
        </p:nvSpPr>
        <p:spPr bwMode="auto">
          <a:xfrm>
            <a:off x="504265" y="519112"/>
            <a:ext cx="83343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3000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4"/>
              </a:rPr>
              <a:t>[</a:t>
            </a:r>
            <a:r>
              <a:rPr kumimoji="0" lang="en-US" altLang="en-US" sz="1000" b="0" i="0" u="none" strike="noStrike" cap="none" normalizeH="0" baseline="30000" bmk="">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4"/>
              </a:rPr>
              <a:t>1]</a:t>
            </a:r>
            <a:r>
              <a:rPr kumimoji="0" lang="en-US"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178AD739-5DAD-47CD-BDA9-BE30D00BCFC0}"/>
              </a:ext>
            </a:extLst>
          </p:cNvPr>
          <p:cNvSpPr>
            <a:spLocks noChangeArrowheads="1"/>
          </p:cNvSpPr>
          <p:nvPr/>
        </p:nvSpPr>
        <p:spPr bwMode="auto">
          <a:xfrm>
            <a:off x="0" y="-94566"/>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A898C73F-AD0E-4404-ADCE-7750A4C549DB}"/>
              </a:ext>
            </a:extLst>
          </p:cNvPr>
          <p:cNvSpPr>
            <a:spLocks noChangeArrowheads="1"/>
          </p:cNvSpPr>
          <p:nvPr/>
        </p:nvSpPr>
        <p:spPr bwMode="auto">
          <a:xfrm>
            <a:off x="0" y="457200"/>
            <a:ext cx="3017838" cy="4763"/>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CFC88FCA-9033-4594-90D3-8FE592411C8E}"/>
              </a:ext>
            </a:extLst>
          </p:cNvPr>
          <p:cNvSpPr>
            <a:spLocks noChangeArrowheads="1"/>
          </p:cNvSpPr>
          <p:nvPr/>
        </p:nvSpPr>
        <p:spPr bwMode="auto">
          <a:xfrm>
            <a:off x="746876" y="471847"/>
            <a:ext cx="79698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30000" dirty="0">
                <a:ln>
                  <a:noFill/>
                </a:ln>
                <a:solidFill>
                  <a:srgbClr val="233343"/>
                </a:solidFill>
                <a:effectLst/>
                <a:latin typeface="Arial" panose="020B0604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t>
            </a:r>
            <a:r>
              <a:rPr kumimoji="0" lang="en-US" altLang="en-US" sz="1000" b="1" i="1" u="none" strike="noStrike" cap="small" normalizeH="0" baseline="30000" dirty="0" bmk="">
                <a:ln>
                  <a:noFill/>
                </a:ln>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1</a:t>
            </a:r>
            <a:r>
              <a:rPr kumimoji="0" lang="en-US" altLang="en-US" sz="2400" b="1" i="1" u="none" strike="noStrike" cap="small" normalizeH="0" baseline="0" dirty="0">
                <a:ln>
                  <a:no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Federal Funding of State Antitrust Enforcement</a:t>
            </a:r>
            <a:endParaRPr kumimoji="0" lang="en-US" altLang="en-US" sz="2400" b="1" i="1" u="none" strike="noStrike" cap="small" normalizeH="0" baseline="0" dirty="0">
              <a:ln>
                <a:noFill/>
              </a:ln>
              <a:solidFill>
                <a:schemeClr val="tx1"/>
              </a:solidFill>
              <a:effectLst>
                <a:outerShdw blurRad="38100" dist="38100" dir="2700000" algn="tl">
                  <a:srgbClr val="000000">
                    <a:alpha val="43137"/>
                  </a:srgbClr>
                </a:outerShdw>
              </a:effectLst>
              <a:latin typeface="Book Antiqua" panose="02040602050305030304" pitchFamily="18" charset="0"/>
            </a:endParaRPr>
          </a:p>
        </p:txBody>
      </p:sp>
      <p:sp>
        <p:nvSpPr>
          <p:cNvPr id="16" name="Rectangle 12">
            <a:extLst>
              <a:ext uri="{FF2B5EF4-FFF2-40B4-BE49-F238E27FC236}">
                <a16:creationId xmlns:a16="http://schemas.microsoft.com/office/drawing/2014/main" id="{F46555B6-F278-4CF2-A7A6-05EB9599CE0D}"/>
              </a:ext>
            </a:extLst>
          </p:cNvPr>
          <p:cNvSpPr>
            <a:spLocks noChangeArrowheads="1"/>
          </p:cNvSpPr>
          <p:nvPr/>
        </p:nvSpPr>
        <p:spPr bwMode="auto">
          <a:xfrm>
            <a:off x="539433" y="1134312"/>
            <a:ext cx="8065133" cy="1426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30000" dirty="0">
              <a:ln>
                <a:no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30000" dirty="0">
              <a:ln>
                <a:no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1" baseline="30000" dirty="0">
              <a:solidFill>
                <a:schemeClr val="bg1"/>
              </a:solidFill>
              <a:effectLst>
                <a:outerShdw blurRad="38100" dist="38100" dir="2700000" algn="tl">
                  <a:srgbClr val="000000">
                    <a:alpha val="43137"/>
                  </a:srgbClr>
                </a:outerShdw>
              </a:effectLst>
              <a:latin typeface="Book Antiqua" panose="0204060205030503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30000" dirty="0">
              <a:ln>
                <a:noFill/>
              </a:ln>
              <a:solidFill>
                <a:schemeClr val="bg1"/>
              </a:solidFill>
              <a:effectLst>
                <a:outerShdw blurRad="38100" dist="38100" dir="2700000" algn="tl">
                  <a:srgbClr val="000000">
                    <a:alpha val="43137"/>
                  </a:srgbClr>
                </a:outerShdw>
              </a:effectLst>
              <a:latin typeface="Book Antiqua" panose="0204060205030503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1" baseline="30000" dirty="0">
              <a:solidFill>
                <a:schemeClr val="bg1"/>
              </a:solidFill>
              <a:effectLst>
                <a:outerShdw blurRad="38100" dist="38100" dir="2700000" algn="tl">
                  <a:srgbClr val="000000">
                    <a:alpha val="43137"/>
                  </a:srgbClr>
                </a:outerShdw>
              </a:effectLst>
              <a:latin typeface="Book Antiqua" panose="0204060205030503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3000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baseline="300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3000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baseline="300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30000" dirty="0">
              <a:ln>
                <a:noFill/>
              </a:ln>
              <a:solidFill>
                <a:schemeClr val="tx1"/>
              </a:solidFill>
              <a:effectLst/>
              <a:latin typeface="Arial" panose="020B0604020202020204" pitchFamily="34" charset="0"/>
              <a:cs typeface="Times New Roman" panose="02020603050405020304" pitchFamily="18" charset="0"/>
            </a:endParaRPr>
          </a:p>
        </p:txBody>
      </p:sp>
      <p:sp>
        <p:nvSpPr>
          <p:cNvPr id="17" name="Footer Placeholder 3">
            <a:extLst>
              <a:ext uri="{FF2B5EF4-FFF2-40B4-BE49-F238E27FC236}">
                <a16:creationId xmlns:a16="http://schemas.microsoft.com/office/drawing/2014/main" id="{6D90D2FB-02B1-475F-A375-F2B774449D46}"/>
              </a:ext>
            </a:extLst>
          </p:cNvPr>
          <p:cNvSpPr txBox="1">
            <a:spLocks/>
          </p:cNvSpPr>
          <p:nvPr/>
        </p:nvSpPr>
        <p:spPr>
          <a:xfrm>
            <a:off x="8223250" y="4773840"/>
            <a:ext cx="660400" cy="273844"/>
          </a:xfrm>
          <a:prstGeom prst="rect">
            <a:avLst/>
          </a:prstGeom>
          <a:ln/>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chemeClr val="bg1"/>
                </a:solidFill>
              </a:rPr>
              <a:t>6</a:t>
            </a:r>
          </a:p>
        </p:txBody>
      </p:sp>
    </p:spTree>
    <p:extLst>
      <p:ext uri="{BB962C8B-B14F-4D97-AF65-F5344CB8AC3E}">
        <p14:creationId xmlns:p14="http://schemas.microsoft.com/office/powerpoint/2010/main" val="2085858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33343"/>
        </a:solidFill>
        <a:effectLst/>
      </p:bgPr>
    </p:bg>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EFF76915-8CB5-4349-9E2F-08D0B0EED802}"/>
              </a:ext>
            </a:extLst>
          </p:cNvPr>
          <p:cNvSpPr>
            <a:spLocks noGrp="1" noChangeArrowheads="1"/>
          </p:cNvSpPr>
          <p:nvPr>
            <p:ph type="title"/>
          </p:nvPr>
        </p:nvSpPr>
        <p:spPr>
          <a:xfrm>
            <a:off x="685800" y="195529"/>
            <a:ext cx="7772400" cy="646331"/>
          </a:xfrm>
        </p:spPr>
        <p:txBody>
          <a:bodyPr>
            <a:noAutofit/>
          </a:bodyPr>
          <a:lstStyle/>
          <a:p>
            <a:br>
              <a:rPr lang="en-US" sz="2400" b="1" i="1" cap="small"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br>
            <a:r>
              <a:rPr lang="en-US" sz="2200" b="1" i="1" cap="small"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GM Engine Switch Litigation </a:t>
            </a:r>
            <a:br>
              <a:rPr lang="en-US" sz="2200" b="1" i="1" cap="small"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br>
            <a:r>
              <a:rPr lang="en-US" sz="2200" b="1" cap="small"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a/k/a “</a:t>
            </a:r>
            <a:r>
              <a:rPr lang="en-US" sz="2200" b="1" cap="small" dirty="0" err="1">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Chevymobile</a:t>
            </a:r>
            <a:r>
              <a:rPr lang="en-US" sz="2200" b="1" cap="small"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Case</a:t>
            </a:r>
            <a:br>
              <a:rPr lang="en-US" sz="2400" b="1" cap="small"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br>
            <a:endParaRPr lang="en-US" altLang="en-US" sz="2400" b="1" cap="small" dirty="0">
              <a:effectLst>
                <a:outerShdw blurRad="38100" dist="38100" dir="2700000" algn="tl">
                  <a:srgbClr val="000000">
                    <a:alpha val="43137"/>
                  </a:srgbClr>
                </a:outerShdw>
              </a:effectLst>
              <a:latin typeface="Book Antiqua" panose="02040602050305030304" pitchFamily="18" charset="0"/>
            </a:endParaRPr>
          </a:p>
        </p:txBody>
      </p:sp>
      <p:sp>
        <p:nvSpPr>
          <p:cNvPr id="118787" name="Rectangle 3">
            <a:extLst>
              <a:ext uri="{FF2B5EF4-FFF2-40B4-BE49-F238E27FC236}">
                <a16:creationId xmlns:a16="http://schemas.microsoft.com/office/drawing/2014/main" id="{A439E01D-10F6-4467-9F24-09449A159BEA}"/>
              </a:ext>
            </a:extLst>
          </p:cNvPr>
          <p:cNvSpPr>
            <a:spLocks noGrp="1" noChangeArrowheads="1"/>
          </p:cNvSpPr>
          <p:nvPr>
            <p:ph type="body" sz="half" idx="1"/>
          </p:nvPr>
        </p:nvSpPr>
        <p:spPr>
          <a:xfrm>
            <a:off x="504265" y="1026719"/>
            <a:ext cx="7712178" cy="3869423"/>
          </a:xfrm>
        </p:spPr>
        <p:txBody>
          <a:bodyPr>
            <a:normAutofit lnSpcReduction="10000"/>
          </a:bodyPr>
          <a:lstStyle/>
          <a:p>
            <a:pPr>
              <a:buFont typeface="Wingdings" panose="05000000000000000000" pitchFamily="2" charset="2"/>
              <a:buChar char="Ø"/>
            </a:pPr>
            <a:r>
              <a:rPr lang="en-US" sz="15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This was the first significant coordinated multistate sovereign enforcement consumer protection initiative.  GM had not disclosed to its customers that it had substituted Chevrolet engines in its 1977 </a:t>
            </a:r>
            <a:r>
              <a:rPr lang="en-US" sz="1500" b="1" dirty="0" err="1">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Oldsmobiles</a:t>
            </a:r>
            <a:r>
              <a:rPr lang="en-US" sz="15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Pontiacs, and Cadillacs.</a:t>
            </a:r>
          </a:p>
          <a:p>
            <a:pPr marL="0" indent="0">
              <a:buNone/>
            </a:pPr>
            <a:endParaRPr lang="en-US" sz="15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US" sz="15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What is the value of multistate enforcement?  Below is a portion of a New York Times Op-ed piece I wrote in 1978 regarding the potential implications of the </a:t>
            </a:r>
            <a:r>
              <a:rPr lang="en-US" sz="1500" b="1" dirty="0" err="1">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Chevymobile</a:t>
            </a:r>
            <a:r>
              <a:rPr lang="en-US" sz="15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settlement.</a:t>
            </a:r>
          </a:p>
          <a:p>
            <a:pPr marL="0" indent="0">
              <a:buNone/>
            </a:pPr>
            <a:endParaRPr lang="en-US" sz="1500" dirty="0">
              <a:solidFill>
                <a:schemeClr val="bg1"/>
              </a:solidFill>
              <a:latin typeface="Book Antiqua" panose="02040602050305030304" pitchFamily="18"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US" sz="15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“[Negotiations] were successful simply by virtue of the perceived power that state attorneys general collectively possess. The great resources of a few states become a substantial source of leverage that assists other states with lesser abilities to litigate major cases. . . . [T]he probability that large-scale awards will be won in some states provides the impetus to reach agreement with as many states as possible.  .  .  .  </a:t>
            </a:r>
            <a:r>
              <a:rPr kumimoji="0" lang="en-US" altLang="en-US" sz="1500" b="1" i="0" u="none" strike="noStrike" cap="none" normalizeH="0" baseline="0" dirty="0">
                <a:ln>
                  <a:no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The GM settlement signals an era in which effective non-Federal consumer protection enforcement by state attorneys general may become commonplace.”</a:t>
            </a:r>
            <a:r>
              <a:rPr kumimoji="0" lang="en-US" altLang="en-US" sz="1500" b="1" i="0" u="none" strike="noStrike" cap="none" normalizeH="0" baseline="30000" dirty="0">
                <a:ln>
                  <a:no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a:t>
            </a:r>
            <a:endParaRPr kumimoji="0" lang="en-US" altLang="en-US" sz="1500" b="1" i="0" u="none" strike="noStrike" cap="none" normalizeH="0" baseline="0" dirty="0">
              <a:ln>
                <a:noFill/>
              </a:ln>
              <a:solidFill>
                <a:schemeClr val="bg1"/>
              </a:solidFill>
              <a:effectLst>
                <a:outerShdw blurRad="38100" dist="38100" dir="2700000" algn="tl">
                  <a:srgbClr val="000000">
                    <a:alpha val="43137"/>
                  </a:srgbClr>
                </a:outerShdw>
              </a:effectLst>
              <a:latin typeface="Book Antiqua" panose="02040602050305030304" pitchFamily="18" charset="0"/>
            </a:endParaRPr>
          </a:p>
          <a:p>
            <a:pPr marL="0" indent="0">
              <a:buNone/>
            </a:pPr>
            <a:endParaRPr lang="en-US" altLang="en-US" sz="1400" b="1"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pic>
        <p:nvPicPr>
          <p:cNvPr id="14341" name="Picture 4" descr="MPj03874710000[1]">
            <a:extLst>
              <a:ext uri="{FF2B5EF4-FFF2-40B4-BE49-F238E27FC236}">
                <a16:creationId xmlns:a16="http://schemas.microsoft.com/office/drawing/2014/main" id="{CB7EC919-E3BC-46FE-91B8-AB1FEEDCD0C0}"/>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5643749" y="1200151"/>
            <a:ext cx="1171202" cy="16418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A9375BDF-973F-4DBF-9A08-166845099437}"/>
              </a:ext>
            </a:extLst>
          </p:cNvPr>
          <p:cNvSpPr>
            <a:spLocks noGrp="1"/>
          </p:cNvSpPr>
          <p:nvPr>
            <p:ph type="ftr" sz="quarter" idx="11"/>
          </p:nvPr>
        </p:nvSpPr>
        <p:spPr>
          <a:xfrm>
            <a:off x="200679" y="4730539"/>
            <a:ext cx="1732824" cy="204601"/>
          </a:xfrm>
        </p:spPr>
        <p:txBody>
          <a:bodyPr/>
          <a:lstStyle/>
          <a:p>
            <a:pPr>
              <a:defRPr/>
            </a:pPr>
            <a:endParaRPr lang="en-US" sz="900" dirty="0"/>
          </a:p>
        </p:txBody>
      </p:sp>
      <p:sp>
        <p:nvSpPr>
          <p:cNvPr id="14338" name="Slide Number Placeholder 7">
            <a:extLst>
              <a:ext uri="{FF2B5EF4-FFF2-40B4-BE49-F238E27FC236}">
                <a16:creationId xmlns:a16="http://schemas.microsoft.com/office/drawing/2014/main" id="{01019E8A-C267-4788-ACC3-1A42045D21F4}"/>
              </a:ext>
            </a:extLst>
          </p:cNvPr>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100">
                <a:solidFill>
                  <a:schemeClr val="tx1"/>
                </a:solidFill>
                <a:latin typeface="Book Antiqua" panose="02040602050305030304" pitchFamily="18" charset="0"/>
              </a:defRPr>
            </a:lvl1pPr>
            <a:lvl2pPr marL="557213" indent="-214313">
              <a:spcBef>
                <a:spcPct val="20000"/>
              </a:spcBef>
              <a:buClr>
                <a:schemeClr val="accent1"/>
              </a:buClr>
              <a:buSzPct val="75000"/>
              <a:buFont typeface="Wingdings" panose="05000000000000000000" pitchFamily="2" charset="2"/>
              <a:buChar char="n"/>
              <a:defRPr sz="1950">
                <a:solidFill>
                  <a:schemeClr val="tx1"/>
                </a:solidFill>
                <a:latin typeface="Book Antiqua" panose="02040602050305030304" pitchFamily="18" charset="0"/>
              </a:defRPr>
            </a:lvl2pPr>
            <a:lvl3pPr marL="857250" indent="-171450">
              <a:spcBef>
                <a:spcPct val="20000"/>
              </a:spcBef>
              <a:buClr>
                <a:schemeClr val="folHlink"/>
              </a:buClr>
              <a:buSzPct val="55000"/>
              <a:buFont typeface="Wingdings" panose="05000000000000000000" pitchFamily="2" charset="2"/>
              <a:buChar char="n"/>
              <a:defRPr sz="1725">
                <a:solidFill>
                  <a:schemeClr val="tx1"/>
                </a:solidFill>
                <a:latin typeface="Book Antiqua" panose="02040602050305030304" pitchFamily="18" charset="0"/>
              </a:defRPr>
            </a:lvl3pPr>
            <a:lvl4pPr marL="12001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4pPr>
            <a:lvl5pPr marL="15430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5pPr>
            <a:lvl6pPr marL="18859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6pPr>
            <a:lvl7pPr marL="22288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7pPr>
            <a:lvl8pPr marL="25717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8pPr>
            <a:lvl9pPr marL="29146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9pPr>
          </a:lstStyle>
          <a:p>
            <a:pPr>
              <a:spcBef>
                <a:spcPct val="0"/>
              </a:spcBef>
              <a:buClrTx/>
              <a:buSzTx/>
              <a:buFontTx/>
              <a:buNone/>
            </a:pPr>
            <a:fld id="{107CE9DA-D365-432F-9795-9586E9E060F3}" type="slidenum">
              <a:rPr lang="en-US" altLang="en-US" sz="750">
                <a:latin typeface="Arial" panose="020B0604020202020204" pitchFamily="34" charset="0"/>
              </a:rPr>
              <a:pPr>
                <a:spcBef>
                  <a:spcPct val="0"/>
                </a:spcBef>
                <a:buClrTx/>
                <a:buSzTx/>
                <a:buFontTx/>
                <a:buNone/>
              </a:pPr>
              <a:t>7</a:t>
            </a:fld>
            <a:endParaRPr lang="en-US" altLang="en-US" sz="750" dirty="0">
              <a:latin typeface="Arial" panose="020B0604020202020204" pitchFamily="34" charset="0"/>
            </a:endParaRPr>
          </a:p>
        </p:txBody>
      </p:sp>
      <p:pic>
        <p:nvPicPr>
          <p:cNvPr id="7" name="Picture 4" descr="MPj03874710000[1]">
            <a:extLst>
              <a:ext uri="{FF2B5EF4-FFF2-40B4-BE49-F238E27FC236}">
                <a16:creationId xmlns:a16="http://schemas.microsoft.com/office/drawing/2014/main" id="{78414F7F-ACA8-4EE3-9AC5-98B77B9D8F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6000999" y="1257300"/>
            <a:ext cx="1561602" cy="2532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MPj03874710000[1]">
            <a:extLst>
              <a:ext uri="{FF2B5EF4-FFF2-40B4-BE49-F238E27FC236}">
                <a16:creationId xmlns:a16="http://schemas.microsoft.com/office/drawing/2014/main" id="{FCC3C1EB-C2C9-47C5-B38E-2A590E7299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6000999" y="1600200"/>
            <a:ext cx="1561602"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3">
            <a:extLst>
              <a:ext uri="{FF2B5EF4-FFF2-40B4-BE49-F238E27FC236}">
                <a16:creationId xmlns:a16="http://schemas.microsoft.com/office/drawing/2014/main" id="{57E8B1AE-9473-451D-B0FF-EA69BF11740E}"/>
              </a:ext>
            </a:extLst>
          </p:cNvPr>
          <p:cNvSpPr>
            <a:spLocks noChangeArrowheads="1"/>
          </p:cNvSpPr>
          <p:nvPr/>
        </p:nvSpPr>
        <p:spPr bwMode="auto">
          <a:xfrm>
            <a:off x="0" y="457200"/>
            <a:ext cx="3017838" cy="4763"/>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D4011B90-D88F-412E-B777-B4054004C156}"/>
              </a:ext>
            </a:extLst>
          </p:cNvPr>
          <p:cNvSpPr>
            <a:spLocks noChangeArrowheads="1"/>
          </p:cNvSpPr>
          <p:nvPr/>
        </p:nvSpPr>
        <p:spPr bwMode="auto">
          <a:xfrm>
            <a:off x="0" y="4619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3000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4"/>
              </a:rPr>
              <a:t>[</a:t>
            </a:r>
            <a:r>
              <a:rPr kumimoji="0" lang="en-US" altLang="en-US" sz="1000" b="0" i="0" u="none" strike="noStrike" cap="none" normalizeH="0" baseline="30000" bmk="">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4"/>
              </a:rPr>
              <a:t>1]</a:t>
            </a:r>
            <a:r>
              <a:rPr kumimoji="0" lang="en-US"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178AD739-5DAD-47CD-BDA9-BE30D00BCFC0}"/>
              </a:ext>
            </a:extLst>
          </p:cNvPr>
          <p:cNvSpPr>
            <a:spLocks noChangeArrowheads="1"/>
          </p:cNvSpPr>
          <p:nvPr/>
        </p:nvSpPr>
        <p:spPr bwMode="auto">
          <a:xfrm>
            <a:off x="0" y="-94566"/>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A898C73F-AD0E-4404-ADCE-7750A4C549DB}"/>
              </a:ext>
            </a:extLst>
          </p:cNvPr>
          <p:cNvSpPr>
            <a:spLocks noChangeArrowheads="1"/>
          </p:cNvSpPr>
          <p:nvPr/>
        </p:nvSpPr>
        <p:spPr bwMode="auto">
          <a:xfrm>
            <a:off x="0" y="457200"/>
            <a:ext cx="3017838" cy="4763"/>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CFC88FCA-9033-4594-90D3-8FE592411C8E}"/>
              </a:ext>
            </a:extLst>
          </p:cNvPr>
          <p:cNvSpPr>
            <a:spLocks noChangeArrowheads="1"/>
          </p:cNvSpPr>
          <p:nvPr/>
        </p:nvSpPr>
        <p:spPr bwMode="auto">
          <a:xfrm>
            <a:off x="0" y="4619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3000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4"/>
              </a:rPr>
              <a:t>[</a:t>
            </a:r>
            <a:r>
              <a:rPr kumimoji="0" lang="en-US" altLang="en-US" sz="1000" b="0" i="0" u="none" strike="noStrike" cap="none" normalizeH="0" baseline="30000" bmk="">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4"/>
              </a:rPr>
              <a:t>1]</a:t>
            </a:r>
            <a:r>
              <a:rPr kumimoji="0" lang="en-US"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B6C91950-E876-4E9A-8F13-B585CF2286DB}"/>
              </a:ext>
            </a:extLst>
          </p:cNvPr>
          <p:cNvSpPr>
            <a:spLocks noChangeArrowheads="1"/>
          </p:cNvSpPr>
          <p:nvPr/>
        </p:nvSpPr>
        <p:spPr bwMode="auto">
          <a:xfrm>
            <a:off x="0" y="457200"/>
            <a:ext cx="3017838" cy="4763"/>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2">
            <a:extLst>
              <a:ext uri="{FF2B5EF4-FFF2-40B4-BE49-F238E27FC236}">
                <a16:creationId xmlns:a16="http://schemas.microsoft.com/office/drawing/2014/main" id="{F46555B6-F278-4CF2-A7A6-05EB9599CE0D}"/>
              </a:ext>
            </a:extLst>
          </p:cNvPr>
          <p:cNvSpPr>
            <a:spLocks noChangeArrowheads="1"/>
          </p:cNvSpPr>
          <p:nvPr/>
        </p:nvSpPr>
        <p:spPr bwMode="auto">
          <a:xfrm>
            <a:off x="0" y="45572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3000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4"/>
              </a:rPr>
              <a:t>[</a:t>
            </a:r>
            <a:r>
              <a:rPr kumimoji="0" lang="en-US" altLang="en-US" sz="1000" b="0" i="0" u="none" strike="noStrike" cap="none" normalizeH="0" baseline="30000" bmk="">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4"/>
              </a:rPr>
              <a:t>1]</a:t>
            </a:r>
            <a:r>
              <a:rPr kumimoji="0" lang="en-US"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Footer Placeholder 3">
            <a:extLst>
              <a:ext uri="{FF2B5EF4-FFF2-40B4-BE49-F238E27FC236}">
                <a16:creationId xmlns:a16="http://schemas.microsoft.com/office/drawing/2014/main" id="{6D90D2FB-02B1-475F-A375-F2B774449D46}"/>
              </a:ext>
            </a:extLst>
          </p:cNvPr>
          <p:cNvSpPr txBox="1">
            <a:spLocks/>
          </p:cNvSpPr>
          <p:nvPr/>
        </p:nvSpPr>
        <p:spPr>
          <a:xfrm>
            <a:off x="8223250" y="4773840"/>
            <a:ext cx="660400" cy="273844"/>
          </a:xfrm>
          <a:prstGeom prst="rect">
            <a:avLst/>
          </a:prstGeom>
          <a:ln/>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chemeClr val="bg1"/>
                </a:solidFill>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10A13-5FA1-44F4-904A-71698EADCCAF}"/>
              </a:ext>
            </a:extLst>
          </p:cNvPr>
          <p:cNvSpPr>
            <a:spLocks noGrp="1"/>
          </p:cNvSpPr>
          <p:nvPr>
            <p:ph type="title"/>
          </p:nvPr>
        </p:nvSpPr>
        <p:spPr>
          <a:xfrm>
            <a:off x="452420" y="-121070"/>
            <a:ext cx="8239159" cy="943428"/>
          </a:xfrm>
        </p:spPr>
        <p:txBody>
          <a:bodyPr>
            <a:normAutofit/>
          </a:bodyPr>
          <a:lstStyle/>
          <a:p>
            <a:r>
              <a:rPr kumimoji="0" lang="en-US" sz="1800" b="1" i="1" u="none" strike="noStrike" kern="1200" cap="small" spc="0" normalizeH="0" baseline="0" noProof="0" dirty="0">
                <a:ln>
                  <a:noFill/>
                </a:ln>
                <a:solidFill>
                  <a:srgbClr val="FFFFFF"/>
                </a:solidFill>
                <a:effectLst>
                  <a:outerShdw blurRad="38100" dist="38100" dir="2700000" algn="tl">
                    <a:srgbClr val="000000">
                      <a:alpha val="43137"/>
                    </a:srgbClr>
                  </a:outerShdw>
                </a:effectLst>
                <a:uLnTx/>
                <a:uFillTx/>
                <a:latin typeface="Book Antiqua" panose="02040602050305030304" pitchFamily="18" charset="0"/>
                <a:ea typeface="Calibri" panose="020F0502020204030204" pitchFamily="34" charset="0"/>
                <a:cs typeface="Times New Roman" panose="02020603050405020304" pitchFamily="18" charset="0"/>
              </a:rPr>
              <a:t>GM Engine Switch Litigation </a:t>
            </a:r>
            <a:r>
              <a:rPr kumimoji="0" lang="en-US" sz="1800" b="1" i="0" u="none" strike="noStrike" kern="1200" cap="small" spc="0" normalizeH="0" baseline="0" noProof="0" dirty="0">
                <a:ln>
                  <a:noFill/>
                </a:ln>
                <a:solidFill>
                  <a:srgbClr val="FFFFFF"/>
                </a:solidFill>
                <a:effectLst>
                  <a:outerShdw blurRad="38100" dist="38100" dir="2700000" algn="tl">
                    <a:srgbClr val="000000">
                      <a:alpha val="43137"/>
                    </a:srgbClr>
                  </a:outerShdw>
                </a:effectLst>
                <a:uLnTx/>
                <a:uFillTx/>
                <a:latin typeface="Book Antiqua" panose="02040602050305030304" pitchFamily="18" charset="0"/>
                <a:ea typeface="Calibri" panose="020F0502020204030204" pitchFamily="34" charset="0"/>
                <a:cs typeface="Times New Roman" panose="02020603050405020304" pitchFamily="18" charset="0"/>
              </a:rPr>
              <a:t>a/k/a “</a:t>
            </a:r>
            <a:r>
              <a:rPr kumimoji="0" lang="en-US" sz="1800" b="1" i="0" u="none" strike="noStrike" kern="1200" cap="small" spc="0" normalizeH="0" baseline="0" noProof="0" dirty="0" err="1">
                <a:ln>
                  <a:noFill/>
                </a:ln>
                <a:solidFill>
                  <a:srgbClr val="FFFFFF"/>
                </a:solidFill>
                <a:effectLst>
                  <a:outerShdw blurRad="38100" dist="38100" dir="2700000" algn="tl">
                    <a:srgbClr val="000000">
                      <a:alpha val="43137"/>
                    </a:srgbClr>
                  </a:outerShdw>
                </a:effectLst>
                <a:uLnTx/>
                <a:uFillTx/>
                <a:latin typeface="Book Antiqua" panose="02040602050305030304" pitchFamily="18" charset="0"/>
                <a:ea typeface="Calibri" panose="020F0502020204030204" pitchFamily="34" charset="0"/>
                <a:cs typeface="Times New Roman" panose="02020603050405020304" pitchFamily="18" charset="0"/>
              </a:rPr>
              <a:t>Chevymobile</a:t>
            </a:r>
            <a:r>
              <a:rPr kumimoji="0" lang="en-US" sz="1800" b="1" i="0" u="none" strike="noStrike" kern="1200" cap="small" spc="0" normalizeH="0" baseline="0" noProof="0" dirty="0">
                <a:ln>
                  <a:noFill/>
                </a:ln>
                <a:solidFill>
                  <a:srgbClr val="FFFFFF"/>
                </a:solidFill>
                <a:effectLst>
                  <a:outerShdw blurRad="38100" dist="38100" dir="2700000" algn="tl">
                    <a:srgbClr val="000000">
                      <a:alpha val="43137"/>
                    </a:srgbClr>
                  </a:outerShdw>
                </a:effectLst>
                <a:uLnTx/>
                <a:uFillTx/>
                <a:latin typeface="Book Antiqua" panose="02040602050305030304" pitchFamily="18" charset="0"/>
                <a:ea typeface="Calibri" panose="020F0502020204030204" pitchFamily="34" charset="0"/>
                <a:cs typeface="Times New Roman" panose="02020603050405020304" pitchFamily="18" charset="0"/>
              </a:rPr>
              <a:t>” Case</a:t>
            </a:r>
            <a:endParaRPr lang="en-US" sz="3200" dirty="0"/>
          </a:p>
        </p:txBody>
      </p:sp>
      <p:sp>
        <p:nvSpPr>
          <p:cNvPr id="6" name="Footer Placeholder 5">
            <a:extLst>
              <a:ext uri="{FF2B5EF4-FFF2-40B4-BE49-F238E27FC236}">
                <a16:creationId xmlns:a16="http://schemas.microsoft.com/office/drawing/2014/main" id="{1AF6A36A-26C9-40AE-A5F0-6CB16BFC476E}"/>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00E096D8-E1A2-4856-8760-B768CC6798F2}"/>
              </a:ext>
            </a:extLst>
          </p:cNvPr>
          <p:cNvSpPr>
            <a:spLocks noGrp="1"/>
          </p:cNvSpPr>
          <p:nvPr>
            <p:ph type="sldNum" sz="quarter" idx="12"/>
          </p:nvPr>
        </p:nvSpPr>
        <p:spPr/>
        <p:txBody>
          <a:bodyPr/>
          <a:lstStyle/>
          <a:p>
            <a:pPr>
              <a:defRPr/>
            </a:pPr>
            <a:fld id="{664B9A41-A4C0-49DF-9350-9FA58A7FFB60}" type="slidenum">
              <a:rPr lang="en-US" altLang="en-US" smtClean="0"/>
              <a:pPr>
                <a:defRPr/>
              </a:pPr>
              <a:t>8</a:t>
            </a:fld>
            <a:endParaRPr lang="en-US" altLang="en-US" dirty="0"/>
          </a:p>
        </p:txBody>
      </p:sp>
      <p:pic>
        <p:nvPicPr>
          <p:cNvPr id="9" name="Picture 8">
            <a:extLst>
              <a:ext uri="{FF2B5EF4-FFF2-40B4-BE49-F238E27FC236}">
                <a16:creationId xmlns:a16="http://schemas.microsoft.com/office/drawing/2014/main" id="{4FE72559-DD36-43D1-AF3E-67BEB6D5B9B1}"/>
              </a:ext>
            </a:extLst>
          </p:cNvPr>
          <p:cNvPicPr>
            <a:picLocks noChangeAspect="1"/>
          </p:cNvPicPr>
          <p:nvPr/>
        </p:nvPicPr>
        <p:blipFill rotWithShape="1">
          <a:blip r:embed="rId2"/>
          <a:srcRect l="7839" r="12440"/>
          <a:stretch/>
        </p:blipFill>
        <p:spPr>
          <a:xfrm>
            <a:off x="1367883" y="512956"/>
            <a:ext cx="6437972" cy="4528151"/>
          </a:xfrm>
          <a:prstGeom prst="rect">
            <a:avLst/>
          </a:prstGeom>
        </p:spPr>
      </p:pic>
      <p:sp>
        <p:nvSpPr>
          <p:cNvPr id="10" name="Footer Placeholder 3">
            <a:extLst>
              <a:ext uri="{FF2B5EF4-FFF2-40B4-BE49-F238E27FC236}">
                <a16:creationId xmlns:a16="http://schemas.microsoft.com/office/drawing/2014/main" id="{D9F7F722-6609-4251-B82D-49F36E8544BA}"/>
              </a:ext>
            </a:extLst>
          </p:cNvPr>
          <p:cNvSpPr txBox="1">
            <a:spLocks/>
          </p:cNvSpPr>
          <p:nvPr/>
        </p:nvSpPr>
        <p:spPr>
          <a:xfrm>
            <a:off x="8223250" y="4773840"/>
            <a:ext cx="660400" cy="273844"/>
          </a:xfrm>
          <a:prstGeom prst="rect">
            <a:avLst/>
          </a:prstGeom>
          <a:ln/>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chemeClr val="bg1"/>
                </a:solidFill>
              </a:rPr>
              <a:t>8</a:t>
            </a:r>
          </a:p>
        </p:txBody>
      </p:sp>
    </p:spTree>
    <p:extLst>
      <p:ext uri="{BB962C8B-B14F-4D97-AF65-F5344CB8AC3E}">
        <p14:creationId xmlns:p14="http://schemas.microsoft.com/office/powerpoint/2010/main" val="2847317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33343"/>
        </a:solidFill>
        <a:effectLst/>
      </p:bgPr>
    </p:bg>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EFF76915-8CB5-4349-9E2F-08D0B0EED802}"/>
              </a:ext>
            </a:extLst>
          </p:cNvPr>
          <p:cNvSpPr>
            <a:spLocks noGrp="1" noChangeArrowheads="1"/>
          </p:cNvSpPr>
          <p:nvPr>
            <p:ph type="title"/>
          </p:nvPr>
        </p:nvSpPr>
        <p:spPr>
          <a:xfrm>
            <a:off x="685800" y="205236"/>
            <a:ext cx="7772400" cy="726062"/>
          </a:xfrm>
        </p:spPr>
        <p:txBody>
          <a:bodyPr>
            <a:noAutofit/>
          </a:bodyPr>
          <a:lstStyle/>
          <a:p>
            <a:br>
              <a:rPr lang="en-US" sz="2000" b="1"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br>
            <a:r>
              <a:rPr lang="en-US" sz="2200" b="1" cap="small"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NAAG Multistate Antitrust Task Force </a:t>
            </a:r>
            <a:br>
              <a:rPr lang="en-US" sz="1800" dirty="0">
                <a:effectLst/>
                <a:latin typeface="Book Antiqua" panose="02040602050305030304" pitchFamily="18" charset="0"/>
                <a:ea typeface="Calibri" panose="020F0502020204030204" pitchFamily="34" charset="0"/>
                <a:cs typeface="Times New Roman" panose="02020603050405020304" pitchFamily="18" charset="0"/>
              </a:rPr>
            </a:br>
            <a:endParaRPr lang="en-US" altLang="en-US" sz="2400" b="1" dirty="0">
              <a:effectLst>
                <a:outerShdw blurRad="38100" dist="38100" dir="2700000" algn="tl">
                  <a:schemeClr val="bg1">
                    <a:lumMod val="75000"/>
                  </a:schemeClr>
                </a:outerShdw>
              </a:effectLst>
              <a:latin typeface="Book Antiqua" panose="02040602050305030304" pitchFamily="18" charset="0"/>
            </a:endParaRPr>
          </a:p>
        </p:txBody>
      </p:sp>
      <p:sp>
        <p:nvSpPr>
          <p:cNvPr id="118787" name="Rectangle 3">
            <a:extLst>
              <a:ext uri="{FF2B5EF4-FFF2-40B4-BE49-F238E27FC236}">
                <a16:creationId xmlns:a16="http://schemas.microsoft.com/office/drawing/2014/main" id="{A439E01D-10F6-4467-9F24-09449A159BEA}"/>
              </a:ext>
            </a:extLst>
          </p:cNvPr>
          <p:cNvSpPr>
            <a:spLocks noGrp="1" noChangeArrowheads="1"/>
          </p:cNvSpPr>
          <p:nvPr>
            <p:ph type="body" sz="half" idx="1"/>
          </p:nvPr>
        </p:nvSpPr>
        <p:spPr>
          <a:xfrm>
            <a:off x="590550" y="959872"/>
            <a:ext cx="7962900" cy="3950890"/>
          </a:xfrm>
        </p:spPr>
        <p:txBody>
          <a:bodyPr>
            <a:normAutofit/>
          </a:bodyPr>
          <a:lstStyle/>
          <a:p>
            <a:pPr>
              <a:buFont typeface="Wingdings" panose="05000000000000000000" pitchFamily="2" charset="2"/>
              <a:buChar char="Ø"/>
            </a:pPr>
            <a:r>
              <a:rPr lang="en-US" sz="15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Significant coordinated litigation by the Task Force prior to </a:t>
            </a:r>
            <a:r>
              <a:rPr lang="en-US" sz="1500" b="1" i="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Microsoft </a:t>
            </a:r>
            <a:r>
              <a:rPr lang="en-US" sz="15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and </a:t>
            </a:r>
            <a:r>
              <a:rPr lang="en-US" sz="1500" b="1" i="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Tobacco</a:t>
            </a:r>
            <a:endParaRPr lang="en-US" sz="15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endParaRPr>
          </a:p>
          <a:p>
            <a:pPr lvl="1"/>
            <a:endParaRPr lang="en-US" altLang="en-US" sz="800" b="1" dirty="0">
              <a:solidFill>
                <a:schemeClr val="bg1"/>
              </a:solidFill>
              <a:effectLst>
                <a:outerShdw blurRad="38100" dist="38100" dir="2700000" algn="tl">
                  <a:srgbClr val="000000">
                    <a:alpha val="43137"/>
                  </a:srgbClr>
                </a:outerShdw>
              </a:effectLst>
              <a:latin typeface="Book Antiqua" panose="02040602050305030304" pitchFamily="18" charset="0"/>
            </a:endParaRPr>
          </a:p>
          <a:p>
            <a:pPr lvl="1">
              <a:buFont typeface="Wingdings" panose="05000000000000000000" pitchFamily="2" charset="2"/>
              <a:buChar char="§"/>
            </a:pPr>
            <a:r>
              <a:rPr lang="en-US" sz="15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Selected resale price maintenance (“RPM”) cases prior to </a:t>
            </a:r>
            <a:r>
              <a:rPr lang="en-US" sz="1500" b="1" i="1" dirty="0" err="1">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Leegin</a:t>
            </a:r>
            <a:r>
              <a:rPr lang="en-US" sz="1500" b="1" i="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Creative Leather Products, Inc. v. PSKS, Inc.</a:t>
            </a:r>
            <a:r>
              <a:rPr lang="en-US" sz="15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551 U.S. 877 (2007).</a:t>
            </a:r>
          </a:p>
          <a:p>
            <a:pPr lvl="1">
              <a:buFont typeface="Wingdings" panose="05000000000000000000" pitchFamily="2" charset="2"/>
              <a:buChar char="§"/>
            </a:pPr>
            <a:endParaRPr lang="en-US" altLang="en-US" sz="1400" i="1" dirty="0">
              <a:solidFill>
                <a:schemeClr val="bg1"/>
              </a:solidFill>
              <a:latin typeface="Book Antiqua" panose="02040602050305030304" pitchFamily="18" charset="0"/>
            </a:endParaRPr>
          </a:p>
          <a:p>
            <a:pPr lvl="2">
              <a:buFont typeface="Wingdings" panose="05000000000000000000" pitchFamily="2" charset="2"/>
              <a:buChar char="v"/>
            </a:pPr>
            <a:r>
              <a:rPr lang="en-US" sz="1300" b="1" i="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In re Minolta Camera Prods. Antitrust Litigation</a:t>
            </a:r>
            <a:r>
              <a:rPr lang="en-US" sz="13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668 F. Supp. 456, 1987-1 Trade Cas. ¶ 67,622 (D. Md. 1987).</a:t>
            </a:r>
          </a:p>
          <a:p>
            <a:pPr marL="914400" lvl="2" indent="0">
              <a:buNone/>
            </a:pPr>
            <a:endParaRPr lang="en-US" sz="13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endParaRPr>
          </a:p>
          <a:p>
            <a:pPr lvl="2">
              <a:buFont typeface="Wingdings" panose="05000000000000000000" pitchFamily="2" charset="2"/>
              <a:buChar char="v"/>
            </a:pPr>
            <a:r>
              <a:rPr lang="en-US" sz="1300" b="1" i="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In re Panasonic Consumer Elec. Prods. Antitrust Litigation</a:t>
            </a:r>
            <a:r>
              <a:rPr lang="en-US" sz="13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rPr>
              <a:t>, 1989 WL 63240, 1989-1 Trade Cas. (CCH) ¶ 68,613 (S.D.N.Y. 1989</a:t>
            </a:r>
            <a:r>
              <a:rPr lang="en-US" sz="1300" dirty="0">
                <a:solidFill>
                  <a:schemeClr val="bg1"/>
                </a:solidFill>
                <a:effectLst/>
                <a:latin typeface="Book Antiqua" panose="02040602050305030304" pitchFamily="18" charset="0"/>
                <a:ea typeface="Calibri" panose="020F0502020204030204" pitchFamily="34" charset="0"/>
              </a:rPr>
              <a:t>).</a:t>
            </a:r>
          </a:p>
          <a:p>
            <a:pPr marL="914400" lvl="2" indent="0">
              <a:buNone/>
            </a:pPr>
            <a:endParaRPr lang="en-US" sz="1300" dirty="0">
              <a:solidFill>
                <a:schemeClr val="bg1"/>
              </a:solidFill>
              <a:effectLst/>
              <a:latin typeface="Book Antiqua" panose="02040602050305030304" pitchFamily="18" charset="0"/>
              <a:ea typeface="Calibri" panose="020F0502020204030204" pitchFamily="34" charset="0"/>
            </a:endParaRPr>
          </a:p>
          <a:p>
            <a:pPr lvl="2">
              <a:buFont typeface="Wingdings" panose="05000000000000000000" pitchFamily="2" charset="2"/>
              <a:buChar char="v"/>
            </a:pPr>
            <a:r>
              <a:rPr lang="en-US" sz="1300" b="1" i="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State of New York and Maryland v. Nintendo of America, Inc., </a:t>
            </a:r>
            <a:r>
              <a:rPr lang="en-US" sz="13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775 F. Supp. 676, 1991-2 Trade Cas. (CCH) ¶ 69,614 (S.D.N.Y. 1991).</a:t>
            </a:r>
          </a:p>
          <a:p>
            <a:pPr marL="914400" lvl="2" indent="0">
              <a:buNone/>
            </a:pPr>
            <a:endParaRPr lang="en-US" sz="13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endParaRPr>
          </a:p>
          <a:p>
            <a:pPr lvl="2">
              <a:buFont typeface="Wingdings" panose="05000000000000000000" pitchFamily="2" charset="2"/>
              <a:buChar char="v"/>
            </a:pPr>
            <a:r>
              <a:rPr lang="en-US" sz="1300" b="1" i="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State of Maryland v. Mitsubishi Electronics America, Inc., 1992 WL 88132, 1992-1 Trade Cas. </a:t>
            </a:r>
            <a:r>
              <a:rPr lang="en-US" sz="13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(CCH) ¶ 69,743 (D. Md. 1992).</a:t>
            </a:r>
          </a:p>
          <a:p>
            <a:pPr lvl="2">
              <a:buFont typeface="Wingdings" panose="05000000000000000000" pitchFamily="2" charset="2"/>
              <a:buChar char="v"/>
            </a:pP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endParaRPr>
          </a:p>
          <a:p>
            <a:pPr marL="914400" lvl="2" indent="0">
              <a:buNone/>
            </a:pPr>
            <a:endParaRPr lang="en-US" sz="1400" b="1"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endParaRPr>
          </a:p>
          <a:p>
            <a:pPr lvl="2">
              <a:buFont typeface="Wingdings" panose="05000000000000000000" pitchFamily="2" charset="2"/>
              <a:buChar char="v"/>
            </a:pPr>
            <a:endParaRPr lang="en-US" sz="1400" dirty="0">
              <a:solidFill>
                <a:schemeClr val="bg1"/>
              </a:solidFill>
              <a:latin typeface="Book Antiqua" panose="02040602050305030304" pitchFamily="18" charset="0"/>
              <a:ea typeface="Calibri" panose="020F0502020204030204" pitchFamily="34" charset="0"/>
              <a:cs typeface="Times New Roman" panose="02020603050405020304" pitchFamily="18" charset="0"/>
            </a:endParaRPr>
          </a:p>
          <a:p>
            <a:pPr marL="914400" lvl="2" indent="0">
              <a:buNone/>
            </a:pPr>
            <a:endParaRPr lang="en-US" altLang="en-US" sz="1000" b="1"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pic>
        <p:nvPicPr>
          <p:cNvPr id="14341" name="Picture 4" descr="MPj03874710000[1]">
            <a:extLst>
              <a:ext uri="{FF2B5EF4-FFF2-40B4-BE49-F238E27FC236}">
                <a16:creationId xmlns:a16="http://schemas.microsoft.com/office/drawing/2014/main" id="{CB7EC919-E3BC-46FE-91B8-AB1FEEDCD0C0}"/>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5643749" y="1200151"/>
            <a:ext cx="1171202" cy="16418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A9375BDF-973F-4DBF-9A08-166845099437}"/>
              </a:ext>
            </a:extLst>
          </p:cNvPr>
          <p:cNvSpPr>
            <a:spLocks noGrp="1"/>
          </p:cNvSpPr>
          <p:nvPr>
            <p:ph type="ftr" sz="quarter" idx="11"/>
          </p:nvPr>
        </p:nvSpPr>
        <p:spPr>
          <a:xfrm>
            <a:off x="200679" y="4730539"/>
            <a:ext cx="1732824" cy="204601"/>
          </a:xfrm>
        </p:spPr>
        <p:txBody>
          <a:bodyPr/>
          <a:lstStyle/>
          <a:p>
            <a:pPr>
              <a:defRPr/>
            </a:pPr>
            <a:endParaRPr lang="en-US" sz="900" dirty="0"/>
          </a:p>
        </p:txBody>
      </p:sp>
      <p:sp>
        <p:nvSpPr>
          <p:cNvPr id="14338" name="Slide Number Placeholder 7">
            <a:extLst>
              <a:ext uri="{FF2B5EF4-FFF2-40B4-BE49-F238E27FC236}">
                <a16:creationId xmlns:a16="http://schemas.microsoft.com/office/drawing/2014/main" id="{01019E8A-C267-4788-ACC3-1A42045D21F4}"/>
              </a:ext>
            </a:extLst>
          </p:cNvPr>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100">
                <a:solidFill>
                  <a:schemeClr val="tx1"/>
                </a:solidFill>
                <a:latin typeface="Book Antiqua" panose="02040602050305030304" pitchFamily="18" charset="0"/>
              </a:defRPr>
            </a:lvl1pPr>
            <a:lvl2pPr marL="557213" indent="-214313">
              <a:spcBef>
                <a:spcPct val="20000"/>
              </a:spcBef>
              <a:buClr>
                <a:schemeClr val="accent1"/>
              </a:buClr>
              <a:buSzPct val="75000"/>
              <a:buFont typeface="Wingdings" panose="05000000000000000000" pitchFamily="2" charset="2"/>
              <a:buChar char="n"/>
              <a:defRPr sz="1950">
                <a:solidFill>
                  <a:schemeClr val="tx1"/>
                </a:solidFill>
                <a:latin typeface="Book Antiqua" panose="02040602050305030304" pitchFamily="18" charset="0"/>
              </a:defRPr>
            </a:lvl2pPr>
            <a:lvl3pPr marL="857250" indent="-171450">
              <a:spcBef>
                <a:spcPct val="20000"/>
              </a:spcBef>
              <a:buClr>
                <a:schemeClr val="folHlink"/>
              </a:buClr>
              <a:buSzPct val="55000"/>
              <a:buFont typeface="Wingdings" panose="05000000000000000000" pitchFamily="2" charset="2"/>
              <a:buChar char="n"/>
              <a:defRPr sz="1725">
                <a:solidFill>
                  <a:schemeClr val="tx1"/>
                </a:solidFill>
                <a:latin typeface="Book Antiqua" panose="02040602050305030304" pitchFamily="18" charset="0"/>
              </a:defRPr>
            </a:lvl3pPr>
            <a:lvl4pPr marL="12001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4pPr>
            <a:lvl5pPr marL="1543050" indent="-171450">
              <a:spcBef>
                <a:spcPct val="20000"/>
              </a:spcBef>
              <a:buClr>
                <a:schemeClr val="accent1"/>
              </a:buClr>
              <a:buFont typeface="Wingdings" panose="05000000000000000000" pitchFamily="2" charset="2"/>
              <a:buChar char="§"/>
              <a:defRPr sz="1500">
                <a:solidFill>
                  <a:schemeClr val="tx1"/>
                </a:solidFill>
                <a:latin typeface="Book Antiqua" panose="02040602050305030304" pitchFamily="18" charset="0"/>
              </a:defRPr>
            </a:lvl5pPr>
            <a:lvl6pPr marL="18859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6pPr>
            <a:lvl7pPr marL="22288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7pPr>
            <a:lvl8pPr marL="25717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8pPr>
            <a:lvl9pPr marL="29146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Book Antiqua" panose="02040602050305030304" pitchFamily="18" charset="0"/>
              </a:defRPr>
            </a:lvl9pPr>
          </a:lstStyle>
          <a:p>
            <a:pPr>
              <a:spcBef>
                <a:spcPct val="0"/>
              </a:spcBef>
              <a:buClrTx/>
              <a:buSzTx/>
              <a:buFontTx/>
              <a:buNone/>
            </a:pPr>
            <a:fld id="{107CE9DA-D365-432F-9795-9586E9E060F3}" type="slidenum">
              <a:rPr lang="en-US" altLang="en-US" sz="750">
                <a:latin typeface="Arial" panose="020B0604020202020204" pitchFamily="34" charset="0"/>
              </a:rPr>
              <a:pPr>
                <a:spcBef>
                  <a:spcPct val="0"/>
                </a:spcBef>
                <a:buClrTx/>
                <a:buSzTx/>
                <a:buFontTx/>
                <a:buNone/>
              </a:pPr>
              <a:t>9</a:t>
            </a:fld>
            <a:endParaRPr lang="en-US" altLang="en-US" sz="750" dirty="0">
              <a:latin typeface="Arial" panose="020B0604020202020204" pitchFamily="34" charset="0"/>
            </a:endParaRPr>
          </a:p>
        </p:txBody>
      </p:sp>
      <p:pic>
        <p:nvPicPr>
          <p:cNvPr id="7" name="Picture 4" descr="MPj03874710000[1]">
            <a:extLst>
              <a:ext uri="{FF2B5EF4-FFF2-40B4-BE49-F238E27FC236}">
                <a16:creationId xmlns:a16="http://schemas.microsoft.com/office/drawing/2014/main" id="{78414F7F-ACA8-4EE3-9AC5-98B77B9D8F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6000999" y="1257300"/>
            <a:ext cx="1561602" cy="2532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MPj03874710000[1]">
            <a:extLst>
              <a:ext uri="{FF2B5EF4-FFF2-40B4-BE49-F238E27FC236}">
                <a16:creationId xmlns:a16="http://schemas.microsoft.com/office/drawing/2014/main" id="{FCC3C1EB-C2C9-47C5-B38E-2A590E7299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6000999" y="1600200"/>
            <a:ext cx="1561602"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2">
            <a:extLst>
              <a:ext uri="{FF2B5EF4-FFF2-40B4-BE49-F238E27FC236}">
                <a16:creationId xmlns:a16="http://schemas.microsoft.com/office/drawing/2014/main" id="{E1B6D654-22A3-4A4C-A7A4-7FA29D573E55}"/>
              </a:ext>
            </a:extLst>
          </p:cNvPr>
          <p:cNvSpPr>
            <a:spLocks noChangeArrowheads="1"/>
          </p:cNvSpPr>
          <p:nvPr/>
        </p:nvSpPr>
        <p:spPr bwMode="auto">
          <a:xfrm>
            <a:off x="0" y="-63787"/>
            <a:ext cx="28405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Footer Placeholder 3">
            <a:extLst>
              <a:ext uri="{FF2B5EF4-FFF2-40B4-BE49-F238E27FC236}">
                <a16:creationId xmlns:a16="http://schemas.microsoft.com/office/drawing/2014/main" id="{B9ECAD28-7A71-40D3-B8DD-DFAB1EBB7483}"/>
              </a:ext>
            </a:extLst>
          </p:cNvPr>
          <p:cNvSpPr txBox="1">
            <a:spLocks/>
          </p:cNvSpPr>
          <p:nvPr/>
        </p:nvSpPr>
        <p:spPr>
          <a:xfrm>
            <a:off x="8223250" y="4773840"/>
            <a:ext cx="660400" cy="273844"/>
          </a:xfrm>
          <a:prstGeom prst="rect">
            <a:avLst/>
          </a:prstGeom>
          <a:ln/>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chemeClr val="bg1"/>
                </a:solidFill>
              </a:rPr>
              <a:t>9</a:t>
            </a:r>
          </a:p>
        </p:txBody>
      </p:sp>
    </p:spTree>
    <p:extLst>
      <p:ext uri="{BB962C8B-B14F-4D97-AF65-F5344CB8AC3E}">
        <p14:creationId xmlns:p14="http://schemas.microsoft.com/office/powerpoint/2010/main" val="2443268277"/>
      </p:ext>
    </p:extLst>
  </p:cSld>
  <p:clrMapOvr>
    <a:masterClrMapping/>
  </p:clrMapOvr>
</p:sld>
</file>

<file path=ppt/theme/theme1.xml><?xml version="1.0" encoding="utf-8"?>
<a:theme xmlns:a="http://schemas.openxmlformats.org/drawingml/2006/main" name="Wiggin Blue PPT Template ">
  <a:themeElements>
    <a:clrScheme name="Custom 3">
      <a:dk1>
        <a:srgbClr val="233343"/>
      </a:dk1>
      <a:lt1>
        <a:srgbClr val="FFFFFF"/>
      </a:lt1>
      <a:dk2>
        <a:srgbClr val="494E54"/>
      </a:dk2>
      <a:lt2>
        <a:srgbClr val="838383"/>
      </a:lt2>
      <a:accent1>
        <a:srgbClr val="C4660F"/>
      </a:accent1>
      <a:accent2>
        <a:srgbClr val="494E54"/>
      </a:accent2>
      <a:accent3>
        <a:srgbClr val="838383"/>
      </a:accent3>
      <a:accent4>
        <a:srgbClr val="FFFFFF"/>
      </a:accent4>
      <a:accent5>
        <a:srgbClr val="FFFFFF"/>
      </a:accent5>
      <a:accent6>
        <a:srgbClr val="FFFFFF"/>
      </a:accent6>
      <a:hlink>
        <a:srgbClr val="233343"/>
      </a:hlink>
      <a:folHlink>
        <a:srgbClr val="494E54"/>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D_PPT_v1-NewLogoFonts.potx" id="{107FA2E0-F302-4E10-B137-59D80B513C81}" vid="{92FE61FE-2817-4DB6-ACB6-79D9CF42D2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WD_PPT_v1-NewLogoFonts</Template>
  <TotalTime>2675</TotalTime>
  <Words>2696</Words>
  <Application>Microsoft Office PowerPoint</Application>
  <PresentationFormat>On-screen Show (16:9)</PresentationFormat>
  <Paragraphs>257</Paragraphs>
  <Slides>18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Avenir Next Regular</vt:lpstr>
      <vt:lpstr>Book Antiqua</vt:lpstr>
      <vt:lpstr>Calibri</vt:lpstr>
      <vt:lpstr>Times New Roman</vt:lpstr>
      <vt:lpstr>Wingdings</vt:lpstr>
      <vt:lpstr>Wiggin Blue PPT Template </vt:lpstr>
      <vt:lpstr>PowerPoint Presentation</vt:lpstr>
      <vt:lpstr>State of Georgia v. Evans, 316 U.S. 159 (1942)</vt:lpstr>
      <vt:lpstr>State of Georgia v. Pennsylvania R. Co.,  324 U.S. 439 (1945)</vt:lpstr>
      <vt:lpstr> Selected State Proprietary Antitrust Cases  </vt:lpstr>
      <vt:lpstr>Petroleum Products Antitrust Litigation MDL 150 </vt:lpstr>
      <vt:lpstr>  </vt:lpstr>
      <vt:lpstr> GM Engine Switch Litigation  a/k/a “Chevymobile” Case </vt:lpstr>
      <vt:lpstr>GM Engine Switch Litigation a/k/a “Chevymobile” Case</vt:lpstr>
      <vt:lpstr> NAAG Multistate Antitrust Task Force  </vt:lpstr>
      <vt:lpstr>Clozapine Antitrust Litigation,  MDL  Docket No. 874 (N.D. Ill.)</vt:lpstr>
      <vt:lpstr>NAAG Multistate Antitrust Task Force</vt:lpstr>
      <vt:lpstr>Hartford Fire Ins. Co. v. California, 509 U.S. 764 (1993). </vt:lpstr>
      <vt:lpstr>The Compact Clause of the U.S. Constitution, and its relationship (or lack thereof) to multistate enforcement</vt:lpstr>
      <vt:lpstr> Selected Key U.S. Supreme Court Cases That Have Enhanced States’ Multistate Efforts </vt:lpstr>
      <vt:lpstr>Selected Key U.S. Supreme Court Cases That Demonstrate, As Amici, That The States Collectively Are A Major Force Regarding The Development Of The Antitrust Laws</vt:lpstr>
      <vt:lpstr>Additional Resources</vt:lpstr>
      <vt:lpstr>Additional Resources</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Weeden, Lisa</dc:creator>
  <cp:lastModifiedBy>Langer, Robert M.</cp:lastModifiedBy>
  <cp:revision>164</cp:revision>
  <cp:lastPrinted>2023-07-25T19:29:38Z</cp:lastPrinted>
  <dcterms:created xsi:type="dcterms:W3CDTF">2020-01-06T14:45:27Z</dcterms:created>
  <dcterms:modified xsi:type="dcterms:W3CDTF">2023-07-25T19:29:47Z</dcterms:modified>
</cp:coreProperties>
</file>